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8" r:id="rId2"/>
    <p:sldId id="28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73" d="100"/>
          <a:sy n="73" d="100"/>
        </p:scale>
        <p:origin x="90" y="17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57606F14-32D2-47B0-88BA-1006AF2B1E94}"/>
              </a:ext>
            </a:extLst>
          </p:cNvPr>
          <p:cNvSpPr/>
          <p:nvPr/>
        </p:nvSpPr>
        <p:spPr bwMode="auto">
          <a:xfrm>
            <a:off x="7998707" y="2277150"/>
            <a:ext cx="216606" cy="114033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0" scaled="1"/>
            <a:tileRect/>
          </a:gradFill>
          <a:ln w="63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17" name="台形 116">
            <a:extLst>
              <a:ext uri="{FF2B5EF4-FFF2-40B4-BE49-F238E27FC236}">
                <a16:creationId xmlns:a16="http://schemas.microsoft.com/office/drawing/2014/main" id="{6C93C10B-F770-4A71-8AF2-A7377438C14D}"/>
              </a:ext>
            </a:extLst>
          </p:cNvPr>
          <p:cNvSpPr/>
          <p:nvPr/>
        </p:nvSpPr>
        <p:spPr bwMode="auto">
          <a:xfrm>
            <a:off x="549927" y="3070204"/>
            <a:ext cx="8778757" cy="1305862"/>
          </a:xfrm>
          <a:prstGeom prst="trapezoid">
            <a:avLst/>
          </a:prstGeom>
          <a:gradFill flip="none" rotWithShape="1">
            <a:gsLst>
              <a:gs pos="0">
                <a:srgbClr val="FFC000"/>
              </a:gs>
              <a:gs pos="50000">
                <a:srgbClr val="FF6600"/>
              </a:gs>
              <a:gs pos="100000">
                <a:srgbClr val="C00000"/>
              </a:gs>
            </a:gsLst>
            <a:lin ang="5400000" scaled="1"/>
            <a:tileRect/>
          </a:gradFill>
          <a:ln w="63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ja-JP" altLang="en-US" sz="1600" b="1"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1D031AC9-77FC-4B4C-92D3-38D89AC16724}"/>
              </a:ext>
            </a:extLst>
          </p:cNvPr>
          <p:cNvGrpSpPr/>
          <p:nvPr/>
        </p:nvGrpSpPr>
        <p:grpSpPr>
          <a:xfrm>
            <a:off x="542510" y="862013"/>
            <a:ext cx="8646561" cy="5830518"/>
            <a:chOff x="542510" y="862013"/>
            <a:chExt cx="8646561" cy="5830518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D653F2CD-7A09-473D-916B-9AE92712193D}"/>
                </a:ext>
              </a:extLst>
            </p:cNvPr>
            <p:cNvGrpSpPr/>
            <p:nvPr/>
          </p:nvGrpSpPr>
          <p:grpSpPr>
            <a:xfrm>
              <a:off x="542510" y="862013"/>
              <a:ext cx="8646561" cy="4959679"/>
              <a:chOff x="542510" y="862013"/>
              <a:chExt cx="8646561" cy="4959679"/>
            </a:xfrm>
          </p:grpSpPr>
          <p:sp>
            <p:nvSpPr>
              <p:cNvPr id="4" name="正方形/長方形 3">
                <a:extLst>
                  <a:ext uri="{FF2B5EF4-FFF2-40B4-BE49-F238E27FC236}">
                    <a16:creationId xmlns:a16="http://schemas.microsoft.com/office/drawing/2014/main" id="{56C07027-3DE2-4524-B0A5-3AA936A2852C}"/>
                  </a:ext>
                </a:extLst>
              </p:cNvPr>
              <p:cNvSpPr/>
              <p:nvPr/>
            </p:nvSpPr>
            <p:spPr bwMode="auto">
              <a:xfrm>
                <a:off x="699859" y="4380609"/>
                <a:ext cx="8406042" cy="1318835"/>
              </a:xfrm>
              <a:prstGeom prst="rect">
                <a:avLst/>
              </a:prstGeom>
              <a:pattFill prst="dkHorz">
                <a:fgClr>
                  <a:srgbClr val="FFFF99"/>
                </a:fgClr>
                <a:bgClr>
                  <a:schemeClr val="bg1"/>
                </a:bgClr>
              </a:patt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DB1976F6-0F4F-46BD-9775-10BF18A7681F}"/>
                  </a:ext>
                </a:extLst>
              </p:cNvPr>
              <p:cNvSpPr/>
              <p:nvPr/>
            </p:nvSpPr>
            <p:spPr bwMode="auto">
              <a:xfrm>
                <a:off x="1164175" y="4772694"/>
                <a:ext cx="881233" cy="67328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CCFFFF"/>
                  </a:gs>
                </a:gsLst>
                <a:lin ang="18900000" scaled="1"/>
                <a:tileRect/>
              </a:gra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4A097417-50AF-447A-B328-33BF01E61F0C}"/>
                  </a:ext>
                </a:extLst>
              </p:cNvPr>
              <p:cNvSpPr/>
              <p:nvPr/>
            </p:nvSpPr>
            <p:spPr bwMode="auto">
              <a:xfrm>
                <a:off x="2266211" y="4772694"/>
                <a:ext cx="881233" cy="67328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CCFFFF"/>
                  </a:gs>
                </a:gsLst>
                <a:lin ang="18900000" scaled="1"/>
                <a:tileRect/>
              </a:gra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28F4B642-4159-4628-9CCB-3D3393AFCEB7}"/>
                  </a:ext>
                </a:extLst>
              </p:cNvPr>
              <p:cNvSpPr/>
              <p:nvPr/>
            </p:nvSpPr>
            <p:spPr bwMode="auto">
              <a:xfrm>
                <a:off x="6620156" y="4772694"/>
                <a:ext cx="881233" cy="67328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CCFFFF"/>
                  </a:gs>
                </a:gsLst>
                <a:lin ang="18900000" scaled="1"/>
                <a:tileRect/>
              </a:gra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7256394F-0119-4D3B-AD3C-C5BBE2226998}"/>
                  </a:ext>
                </a:extLst>
              </p:cNvPr>
              <p:cNvSpPr/>
              <p:nvPr/>
            </p:nvSpPr>
            <p:spPr bwMode="auto">
              <a:xfrm>
                <a:off x="7722192" y="4772694"/>
                <a:ext cx="881233" cy="67328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CCFFFF"/>
                  </a:gs>
                </a:gsLst>
                <a:lin ang="18900000" scaled="1"/>
                <a:tileRect/>
              </a:gra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5548EAE5-FCB3-4854-B7F3-2C90189B82D1}"/>
                  </a:ext>
                </a:extLst>
              </p:cNvPr>
              <p:cNvSpPr/>
              <p:nvPr/>
            </p:nvSpPr>
            <p:spPr bwMode="auto">
              <a:xfrm>
                <a:off x="3550566" y="4465589"/>
                <a:ext cx="2704631" cy="119352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CCFFFF"/>
                  </a:gs>
                </a:gsLst>
                <a:lin ang="18900000" scaled="1"/>
                <a:tileRect/>
              </a:gra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0F4FA1DB-ED2A-4DF0-907D-A8400880CE51}"/>
                  </a:ext>
                </a:extLst>
              </p:cNvPr>
              <p:cNvSpPr/>
              <p:nvPr/>
            </p:nvSpPr>
            <p:spPr bwMode="auto">
              <a:xfrm>
                <a:off x="3670629" y="4389063"/>
                <a:ext cx="107719" cy="1193521"/>
              </a:xfrm>
              <a:prstGeom prst="rect">
                <a:avLst/>
              </a:prstGeom>
              <a:gradFill>
                <a:gsLst>
                  <a:gs pos="50000">
                    <a:srgbClr val="993300"/>
                  </a:gs>
                  <a:gs pos="0">
                    <a:srgbClr val="663300"/>
                  </a:gs>
                  <a:gs pos="100000">
                    <a:srgbClr val="663300"/>
                  </a:gs>
                </a:gsLst>
                <a:lin ang="0" scaled="1"/>
              </a:gra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B4ADB6AD-CE2B-4A00-BB0F-38E279089512}"/>
                  </a:ext>
                </a:extLst>
              </p:cNvPr>
              <p:cNvSpPr/>
              <p:nvPr/>
            </p:nvSpPr>
            <p:spPr bwMode="auto">
              <a:xfrm>
                <a:off x="6004751" y="4389063"/>
                <a:ext cx="107719" cy="1193521"/>
              </a:xfrm>
              <a:prstGeom prst="rect">
                <a:avLst/>
              </a:prstGeom>
              <a:gradFill>
                <a:gsLst>
                  <a:gs pos="50000">
                    <a:srgbClr val="993300"/>
                  </a:gs>
                  <a:gs pos="0">
                    <a:srgbClr val="663300"/>
                  </a:gs>
                  <a:gs pos="100000">
                    <a:srgbClr val="663300"/>
                  </a:gs>
                </a:gsLst>
                <a:lin ang="0" scaled="1"/>
              </a:gra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9159B2F8-6A43-45D4-B0B3-2897FC749400}"/>
                  </a:ext>
                </a:extLst>
              </p:cNvPr>
              <p:cNvSpPr/>
              <p:nvPr/>
            </p:nvSpPr>
            <p:spPr bwMode="auto">
              <a:xfrm>
                <a:off x="4151596" y="4389063"/>
                <a:ext cx="107719" cy="1193521"/>
              </a:xfrm>
              <a:prstGeom prst="rect">
                <a:avLst/>
              </a:prstGeom>
              <a:gradFill>
                <a:gsLst>
                  <a:gs pos="50000">
                    <a:srgbClr val="993300"/>
                  </a:gs>
                  <a:gs pos="0">
                    <a:srgbClr val="663300"/>
                  </a:gs>
                  <a:gs pos="100000">
                    <a:srgbClr val="663300"/>
                  </a:gs>
                </a:gsLst>
                <a:lin ang="0" scaled="1"/>
              </a:gra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FF6DBAD6-10AF-4E43-B754-2CEFBD53E8C8}"/>
                  </a:ext>
                </a:extLst>
              </p:cNvPr>
              <p:cNvSpPr/>
              <p:nvPr/>
            </p:nvSpPr>
            <p:spPr bwMode="auto">
              <a:xfrm>
                <a:off x="5497731" y="4389063"/>
                <a:ext cx="107719" cy="1193521"/>
              </a:xfrm>
              <a:prstGeom prst="rect">
                <a:avLst/>
              </a:prstGeom>
              <a:gradFill>
                <a:gsLst>
                  <a:gs pos="50000">
                    <a:srgbClr val="993300"/>
                  </a:gs>
                  <a:gs pos="0">
                    <a:srgbClr val="663300"/>
                  </a:gs>
                  <a:gs pos="100000">
                    <a:srgbClr val="663300"/>
                  </a:gs>
                </a:gsLst>
                <a:lin ang="0" scaled="1"/>
              </a:gra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12854A38-C897-48AE-BC1D-972CAFCD0038}"/>
                  </a:ext>
                </a:extLst>
              </p:cNvPr>
              <p:cNvSpPr/>
              <p:nvPr/>
            </p:nvSpPr>
            <p:spPr bwMode="auto">
              <a:xfrm>
                <a:off x="699927" y="4349604"/>
                <a:ext cx="8402762" cy="72609"/>
              </a:xfrm>
              <a:prstGeom prst="rect">
                <a:avLst/>
              </a:prstGeom>
              <a:solidFill>
                <a:srgbClr val="000000">
                  <a:alpha val="20000"/>
                </a:srgbClr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B21C8DFD-7CA1-4C6B-8199-BF8257C83938}"/>
                  </a:ext>
                </a:extLst>
              </p:cNvPr>
              <p:cNvGrpSpPr/>
              <p:nvPr/>
            </p:nvGrpSpPr>
            <p:grpSpPr>
              <a:xfrm>
                <a:off x="542510" y="5322469"/>
                <a:ext cx="2916804" cy="336645"/>
                <a:chOff x="2105288" y="5043956"/>
                <a:chExt cx="1718563" cy="165426"/>
              </a:xfrm>
              <a:gradFill flip="none" rotWithShape="1">
                <a:gsLst>
                  <a:gs pos="0">
                    <a:srgbClr val="006600"/>
                  </a:gs>
                  <a:gs pos="50000">
                    <a:srgbClr val="00B050"/>
                  </a:gs>
                  <a:gs pos="100000">
                    <a:srgbClr val="92D050"/>
                  </a:gs>
                </a:gsLst>
                <a:lin ang="5400000" scaled="1"/>
                <a:tileRect/>
              </a:gradFill>
            </p:grpSpPr>
            <p:sp>
              <p:nvSpPr>
                <p:cNvPr id="22" name="雲形吹き出し 122">
                  <a:extLst>
                    <a:ext uri="{FF2B5EF4-FFF2-40B4-BE49-F238E27FC236}">
                      <a16:creationId xmlns:a16="http://schemas.microsoft.com/office/drawing/2014/main" id="{293A6199-171D-4E16-9BF9-D8AC04EC5D76}"/>
                    </a:ext>
                  </a:extLst>
                </p:cNvPr>
                <p:cNvSpPr/>
                <p:nvPr/>
              </p:nvSpPr>
              <p:spPr bwMode="auto">
                <a:xfrm>
                  <a:off x="2105288" y="5043956"/>
                  <a:ext cx="522003" cy="165426"/>
                </a:xfrm>
                <a:prstGeom prst="cloudCallout">
                  <a:avLst/>
                </a:prstGeom>
                <a:grpFill/>
                <a:ln w="63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23" name="雲形吹き出し 123">
                  <a:extLst>
                    <a:ext uri="{FF2B5EF4-FFF2-40B4-BE49-F238E27FC236}">
                      <a16:creationId xmlns:a16="http://schemas.microsoft.com/office/drawing/2014/main" id="{4573123D-18B2-407A-BFBD-8167AB69F889}"/>
                    </a:ext>
                  </a:extLst>
                </p:cNvPr>
                <p:cNvSpPr/>
                <p:nvPr/>
              </p:nvSpPr>
              <p:spPr bwMode="auto">
                <a:xfrm>
                  <a:off x="2497718" y="5043956"/>
                  <a:ext cx="522003" cy="165426"/>
                </a:xfrm>
                <a:prstGeom prst="cloudCallout">
                  <a:avLst/>
                </a:prstGeom>
                <a:grpFill/>
                <a:ln w="63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24" name="雲形吹き出し 124">
                  <a:extLst>
                    <a:ext uri="{FF2B5EF4-FFF2-40B4-BE49-F238E27FC236}">
                      <a16:creationId xmlns:a16="http://schemas.microsoft.com/office/drawing/2014/main" id="{DE20079F-3F0C-4192-B0DA-10D381E0D047}"/>
                    </a:ext>
                  </a:extLst>
                </p:cNvPr>
                <p:cNvSpPr/>
                <p:nvPr/>
              </p:nvSpPr>
              <p:spPr bwMode="auto">
                <a:xfrm>
                  <a:off x="2873368" y="5043956"/>
                  <a:ext cx="522003" cy="165426"/>
                </a:xfrm>
                <a:prstGeom prst="cloudCallout">
                  <a:avLst/>
                </a:prstGeom>
                <a:grpFill/>
                <a:ln w="63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25" name="雲形吹き出し 125">
                  <a:extLst>
                    <a:ext uri="{FF2B5EF4-FFF2-40B4-BE49-F238E27FC236}">
                      <a16:creationId xmlns:a16="http://schemas.microsoft.com/office/drawing/2014/main" id="{10386F23-8FBE-4839-9459-A1EB8C913CB5}"/>
                    </a:ext>
                  </a:extLst>
                </p:cNvPr>
                <p:cNvSpPr/>
                <p:nvPr/>
              </p:nvSpPr>
              <p:spPr bwMode="auto">
                <a:xfrm>
                  <a:off x="3301848" y="5043956"/>
                  <a:ext cx="522003" cy="165426"/>
                </a:xfrm>
                <a:prstGeom prst="cloudCallout">
                  <a:avLst/>
                </a:prstGeom>
                <a:grpFill/>
                <a:ln w="63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DFE05970-AC46-4B30-8CEB-0981CA71203B}"/>
                  </a:ext>
                </a:extLst>
              </p:cNvPr>
              <p:cNvSpPr/>
              <p:nvPr/>
            </p:nvSpPr>
            <p:spPr bwMode="auto">
              <a:xfrm>
                <a:off x="542510" y="5536334"/>
                <a:ext cx="2916804" cy="247331"/>
              </a:xfrm>
              <a:prstGeom prst="rect">
                <a:avLst/>
              </a:prstGeom>
              <a:pattFill prst="horzBrick">
                <a:fgClr>
                  <a:srgbClr val="996600"/>
                </a:fgClr>
                <a:bgClr>
                  <a:srgbClr val="993300"/>
                </a:bgClr>
              </a:patt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25CF24BB-FBBD-455C-A5C9-840158756313}"/>
                  </a:ext>
                </a:extLst>
              </p:cNvPr>
              <p:cNvGrpSpPr/>
              <p:nvPr/>
            </p:nvGrpSpPr>
            <p:grpSpPr>
              <a:xfrm>
                <a:off x="6272267" y="5322469"/>
                <a:ext cx="2916804" cy="336645"/>
                <a:chOff x="2105288" y="5043956"/>
                <a:chExt cx="1718563" cy="165426"/>
              </a:xfrm>
              <a:gradFill flip="none" rotWithShape="1">
                <a:gsLst>
                  <a:gs pos="0">
                    <a:srgbClr val="006600"/>
                  </a:gs>
                  <a:gs pos="50000">
                    <a:srgbClr val="00B050"/>
                  </a:gs>
                  <a:gs pos="100000">
                    <a:srgbClr val="92D050"/>
                  </a:gs>
                </a:gsLst>
                <a:lin ang="5400000" scaled="1"/>
                <a:tileRect/>
              </a:gradFill>
            </p:grpSpPr>
            <p:sp>
              <p:nvSpPr>
                <p:cNvPr id="28" name="雲形吹き出し 118">
                  <a:extLst>
                    <a:ext uri="{FF2B5EF4-FFF2-40B4-BE49-F238E27FC236}">
                      <a16:creationId xmlns:a16="http://schemas.microsoft.com/office/drawing/2014/main" id="{F1326FEC-7CD9-4BFA-B9B2-3EA842CB125B}"/>
                    </a:ext>
                  </a:extLst>
                </p:cNvPr>
                <p:cNvSpPr/>
                <p:nvPr/>
              </p:nvSpPr>
              <p:spPr bwMode="auto">
                <a:xfrm>
                  <a:off x="2105288" y="5043956"/>
                  <a:ext cx="522003" cy="165426"/>
                </a:xfrm>
                <a:prstGeom prst="cloudCallout">
                  <a:avLst/>
                </a:prstGeom>
                <a:grpFill/>
                <a:ln w="63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29" name="雲形吹き出し 119">
                  <a:extLst>
                    <a:ext uri="{FF2B5EF4-FFF2-40B4-BE49-F238E27FC236}">
                      <a16:creationId xmlns:a16="http://schemas.microsoft.com/office/drawing/2014/main" id="{2B241704-8885-4A5D-95E9-D7B560468FF8}"/>
                    </a:ext>
                  </a:extLst>
                </p:cNvPr>
                <p:cNvSpPr/>
                <p:nvPr/>
              </p:nvSpPr>
              <p:spPr bwMode="auto">
                <a:xfrm>
                  <a:off x="2497718" y="5043956"/>
                  <a:ext cx="522003" cy="165426"/>
                </a:xfrm>
                <a:prstGeom prst="cloudCallout">
                  <a:avLst/>
                </a:prstGeom>
                <a:grpFill/>
                <a:ln w="63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30" name="雲形吹き出し 120">
                  <a:extLst>
                    <a:ext uri="{FF2B5EF4-FFF2-40B4-BE49-F238E27FC236}">
                      <a16:creationId xmlns:a16="http://schemas.microsoft.com/office/drawing/2014/main" id="{CD35329E-30E5-4270-961D-4704E22085A8}"/>
                    </a:ext>
                  </a:extLst>
                </p:cNvPr>
                <p:cNvSpPr/>
                <p:nvPr/>
              </p:nvSpPr>
              <p:spPr bwMode="auto">
                <a:xfrm>
                  <a:off x="2873368" y="5043956"/>
                  <a:ext cx="522003" cy="165426"/>
                </a:xfrm>
                <a:prstGeom prst="cloudCallout">
                  <a:avLst/>
                </a:prstGeom>
                <a:grpFill/>
                <a:ln w="63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31" name="雲形吹き出し 121">
                  <a:extLst>
                    <a:ext uri="{FF2B5EF4-FFF2-40B4-BE49-F238E27FC236}">
                      <a16:creationId xmlns:a16="http://schemas.microsoft.com/office/drawing/2014/main" id="{28FE5CA3-5D48-48CC-9B04-CA61478D79B1}"/>
                    </a:ext>
                  </a:extLst>
                </p:cNvPr>
                <p:cNvSpPr/>
                <p:nvPr/>
              </p:nvSpPr>
              <p:spPr bwMode="auto">
                <a:xfrm>
                  <a:off x="3301848" y="5043956"/>
                  <a:ext cx="522003" cy="165426"/>
                </a:xfrm>
                <a:prstGeom prst="cloudCallout">
                  <a:avLst/>
                </a:prstGeom>
                <a:grpFill/>
                <a:ln w="63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16E34176-3218-4344-B241-8AADFA915193}"/>
                  </a:ext>
                </a:extLst>
              </p:cNvPr>
              <p:cNvSpPr/>
              <p:nvPr/>
            </p:nvSpPr>
            <p:spPr bwMode="auto">
              <a:xfrm>
                <a:off x="6272267" y="5536334"/>
                <a:ext cx="2916804" cy="247331"/>
              </a:xfrm>
              <a:prstGeom prst="rect">
                <a:avLst/>
              </a:prstGeom>
              <a:pattFill prst="horzBrick">
                <a:fgClr>
                  <a:srgbClr val="996600"/>
                </a:fgClr>
                <a:bgClr>
                  <a:srgbClr val="993300"/>
                </a:bgClr>
              </a:patt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33" name="二等辺三角形 32">
                <a:extLst>
                  <a:ext uri="{FF2B5EF4-FFF2-40B4-BE49-F238E27FC236}">
                    <a16:creationId xmlns:a16="http://schemas.microsoft.com/office/drawing/2014/main" id="{A8B72638-23CC-4915-9E7B-A5010B3F1A5D}"/>
                  </a:ext>
                </a:extLst>
              </p:cNvPr>
              <p:cNvSpPr/>
              <p:nvPr/>
            </p:nvSpPr>
            <p:spPr>
              <a:xfrm>
                <a:off x="1613006" y="5445980"/>
                <a:ext cx="6480908" cy="346467"/>
              </a:xfrm>
              <a:prstGeom prst="triangle">
                <a:avLst/>
              </a:prstGeom>
              <a:solidFill>
                <a:schemeClr val="bg1">
                  <a:lumMod val="65000"/>
                </a:schemeClr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600" b="1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7BB4D1E2-6CF7-4D2F-AF28-918B2A5DF54F}"/>
                  </a:ext>
                </a:extLst>
              </p:cNvPr>
              <p:cNvSpPr/>
              <p:nvPr/>
            </p:nvSpPr>
            <p:spPr bwMode="auto">
              <a:xfrm>
                <a:off x="3459314" y="5427935"/>
                <a:ext cx="2887131" cy="24555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02054F40-88E4-42CB-A8C2-CFC919116CC5}"/>
                  </a:ext>
                </a:extLst>
              </p:cNvPr>
              <p:cNvSpPr/>
              <p:nvPr/>
            </p:nvSpPr>
            <p:spPr bwMode="auto">
              <a:xfrm>
                <a:off x="3379038" y="5536334"/>
                <a:ext cx="3047681" cy="24555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07575F31-D1C8-4C7F-A220-D7C520E19DDA}"/>
                  </a:ext>
                </a:extLst>
              </p:cNvPr>
              <p:cNvSpPr/>
              <p:nvPr/>
            </p:nvSpPr>
            <p:spPr bwMode="auto">
              <a:xfrm>
                <a:off x="3267890" y="5673493"/>
                <a:ext cx="3269978" cy="14819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38" name="台形 37">
                <a:extLst>
                  <a:ext uri="{FF2B5EF4-FFF2-40B4-BE49-F238E27FC236}">
                    <a16:creationId xmlns:a16="http://schemas.microsoft.com/office/drawing/2014/main" id="{D04AB20E-2B96-4787-9D59-605ED9285A85}"/>
                  </a:ext>
                </a:extLst>
              </p:cNvPr>
              <p:cNvSpPr/>
              <p:nvPr/>
            </p:nvSpPr>
            <p:spPr bwMode="auto">
              <a:xfrm rot="16200000">
                <a:off x="7242182" y="1160678"/>
                <a:ext cx="1622792" cy="1025462"/>
              </a:xfrm>
              <a:custGeom>
                <a:avLst/>
                <a:gdLst>
                  <a:gd name="connsiteX0" fmla="*/ 0 w 1622792"/>
                  <a:gd name="connsiteY0" fmla="*/ 1025462 h 1025462"/>
                  <a:gd name="connsiteX1" fmla="*/ 142068 w 1622792"/>
                  <a:gd name="connsiteY1" fmla="*/ 0 h 1025462"/>
                  <a:gd name="connsiteX2" fmla="*/ 1480724 w 1622792"/>
                  <a:gd name="connsiteY2" fmla="*/ 0 h 1025462"/>
                  <a:gd name="connsiteX3" fmla="*/ 1622792 w 1622792"/>
                  <a:gd name="connsiteY3" fmla="*/ 1025462 h 1025462"/>
                  <a:gd name="connsiteX4" fmla="*/ 0 w 1622792"/>
                  <a:gd name="connsiteY4" fmla="*/ 1025462 h 1025462"/>
                  <a:gd name="connsiteX0" fmla="*/ 0 w 1622792"/>
                  <a:gd name="connsiteY0" fmla="*/ 1025462 h 1025462"/>
                  <a:gd name="connsiteX1" fmla="*/ 35388 w 1622792"/>
                  <a:gd name="connsiteY1" fmla="*/ 0 h 1025462"/>
                  <a:gd name="connsiteX2" fmla="*/ 1480724 w 1622792"/>
                  <a:gd name="connsiteY2" fmla="*/ 0 h 1025462"/>
                  <a:gd name="connsiteX3" fmla="*/ 1622792 w 1622792"/>
                  <a:gd name="connsiteY3" fmla="*/ 1025462 h 1025462"/>
                  <a:gd name="connsiteX4" fmla="*/ 0 w 1622792"/>
                  <a:gd name="connsiteY4" fmla="*/ 1025462 h 1025462"/>
                  <a:gd name="connsiteX0" fmla="*/ 0 w 1622792"/>
                  <a:gd name="connsiteY0" fmla="*/ 1025462 h 1025462"/>
                  <a:gd name="connsiteX1" fmla="*/ 35388 w 1622792"/>
                  <a:gd name="connsiteY1" fmla="*/ 0 h 1025462"/>
                  <a:gd name="connsiteX2" fmla="*/ 1480724 w 1622792"/>
                  <a:gd name="connsiteY2" fmla="*/ 0 h 1025462"/>
                  <a:gd name="connsiteX3" fmla="*/ 1622792 w 1622792"/>
                  <a:gd name="connsiteY3" fmla="*/ 1025462 h 1025462"/>
                  <a:gd name="connsiteX4" fmla="*/ 0 w 1622792"/>
                  <a:gd name="connsiteY4" fmla="*/ 1025462 h 1025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22792" h="1025462">
                    <a:moveTo>
                      <a:pt x="0" y="1025462"/>
                    </a:moveTo>
                    <a:lnTo>
                      <a:pt x="35388" y="0"/>
                    </a:lnTo>
                    <a:lnTo>
                      <a:pt x="1480724" y="0"/>
                    </a:lnTo>
                    <a:lnTo>
                      <a:pt x="1622792" y="1025462"/>
                    </a:lnTo>
                    <a:lnTo>
                      <a:pt x="0" y="1025462"/>
                    </a:ln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5400000" scaled="1"/>
              </a:gra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F3F3F1B4-EB52-4CE0-B96D-8D57CA3FCC99}"/>
                  </a:ext>
                </a:extLst>
              </p:cNvPr>
              <p:cNvSpPr txBox="1"/>
              <p:nvPr/>
            </p:nvSpPr>
            <p:spPr>
              <a:xfrm>
                <a:off x="7620389" y="1323976"/>
                <a:ext cx="875912" cy="654654"/>
              </a:xfrm>
              <a:prstGeom prst="rect">
                <a:avLst/>
              </a:prstGeom>
              <a:noFill/>
              <a:ln w="6350">
                <a:noFill/>
              </a:ln>
              <a:scene3d>
                <a:camera prst="orthographicFront"/>
                <a:lightRig rig="threePt" dir="t"/>
              </a:scene3d>
              <a:sp3d prstMaterial="softEdge">
                <a:bevelT w="127000"/>
              </a:sp3d>
            </p:spPr>
            <p:txBody>
              <a:bodyPr wrap="none" rtlCol="0">
                <a:prstTxWarp prst="textFadeLeft">
                  <a:avLst>
                    <a:gd name="adj" fmla="val 5114"/>
                  </a:avLst>
                </a:prstTxWarp>
                <a:spAutoFit/>
                <a:sp3d contourW="25400" prstMaterial="powder"/>
              </a:bodyPr>
              <a:lstStyle/>
              <a:p>
                <a:r>
                  <a:rPr lang="en-US" altLang="ja-JP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Restaurant</a:t>
                </a:r>
                <a:endParaRPr lang="ja-JP" altLang="en-US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40" name="台形 39">
                <a:extLst>
                  <a:ext uri="{FF2B5EF4-FFF2-40B4-BE49-F238E27FC236}">
                    <a16:creationId xmlns:a16="http://schemas.microsoft.com/office/drawing/2014/main" id="{ED4967AC-182F-4649-AF85-EFC2F8F758F8}"/>
                  </a:ext>
                </a:extLst>
              </p:cNvPr>
              <p:cNvSpPr/>
              <p:nvPr/>
            </p:nvSpPr>
            <p:spPr bwMode="auto">
              <a:xfrm rot="16200000" flipV="1">
                <a:off x="7838468" y="1589853"/>
                <a:ext cx="1622792" cy="167111"/>
              </a:xfrm>
              <a:custGeom>
                <a:avLst/>
                <a:gdLst>
                  <a:gd name="connsiteX0" fmla="*/ 0 w 1622792"/>
                  <a:gd name="connsiteY0" fmla="*/ 167111 h 167111"/>
                  <a:gd name="connsiteX1" fmla="*/ 23152 w 1622792"/>
                  <a:gd name="connsiteY1" fmla="*/ 0 h 167111"/>
                  <a:gd name="connsiteX2" fmla="*/ 1599640 w 1622792"/>
                  <a:gd name="connsiteY2" fmla="*/ 0 h 167111"/>
                  <a:gd name="connsiteX3" fmla="*/ 1622792 w 1622792"/>
                  <a:gd name="connsiteY3" fmla="*/ 167111 h 167111"/>
                  <a:gd name="connsiteX4" fmla="*/ 0 w 1622792"/>
                  <a:gd name="connsiteY4" fmla="*/ 167111 h 167111"/>
                  <a:gd name="connsiteX0" fmla="*/ 14949 w 1637741"/>
                  <a:gd name="connsiteY0" fmla="*/ 167111 h 167111"/>
                  <a:gd name="connsiteX1" fmla="*/ 0 w 1637741"/>
                  <a:gd name="connsiteY1" fmla="*/ 7620 h 167111"/>
                  <a:gd name="connsiteX2" fmla="*/ 1614589 w 1637741"/>
                  <a:gd name="connsiteY2" fmla="*/ 0 h 167111"/>
                  <a:gd name="connsiteX3" fmla="*/ 1637741 w 1637741"/>
                  <a:gd name="connsiteY3" fmla="*/ 167111 h 167111"/>
                  <a:gd name="connsiteX4" fmla="*/ 14949 w 1637741"/>
                  <a:gd name="connsiteY4" fmla="*/ 167111 h 167111"/>
                  <a:gd name="connsiteX0" fmla="*/ 14949 w 1637741"/>
                  <a:gd name="connsiteY0" fmla="*/ 167111 h 167111"/>
                  <a:gd name="connsiteX1" fmla="*/ 0 w 1637741"/>
                  <a:gd name="connsiteY1" fmla="*/ 0 h 167111"/>
                  <a:gd name="connsiteX2" fmla="*/ 1614589 w 1637741"/>
                  <a:gd name="connsiteY2" fmla="*/ 0 h 167111"/>
                  <a:gd name="connsiteX3" fmla="*/ 1637741 w 1637741"/>
                  <a:gd name="connsiteY3" fmla="*/ 167111 h 167111"/>
                  <a:gd name="connsiteX4" fmla="*/ 14949 w 1637741"/>
                  <a:gd name="connsiteY4" fmla="*/ 167111 h 167111"/>
                  <a:gd name="connsiteX0" fmla="*/ 0 w 1622792"/>
                  <a:gd name="connsiteY0" fmla="*/ 167111 h 167111"/>
                  <a:gd name="connsiteX1" fmla="*/ 4101 w 1622792"/>
                  <a:gd name="connsiteY1" fmla="*/ 0 h 167111"/>
                  <a:gd name="connsiteX2" fmla="*/ 1599640 w 1622792"/>
                  <a:gd name="connsiteY2" fmla="*/ 0 h 167111"/>
                  <a:gd name="connsiteX3" fmla="*/ 1622792 w 1622792"/>
                  <a:gd name="connsiteY3" fmla="*/ 167111 h 167111"/>
                  <a:gd name="connsiteX4" fmla="*/ 0 w 1622792"/>
                  <a:gd name="connsiteY4" fmla="*/ 167111 h 167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22792" h="167111">
                    <a:moveTo>
                      <a:pt x="0" y="167111"/>
                    </a:moveTo>
                    <a:lnTo>
                      <a:pt x="4101" y="0"/>
                    </a:lnTo>
                    <a:lnTo>
                      <a:pt x="1599640" y="0"/>
                    </a:lnTo>
                    <a:lnTo>
                      <a:pt x="1622792" y="167111"/>
                    </a:lnTo>
                    <a:lnTo>
                      <a:pt x="0" y="167111"/>
                    </a:lnTo>
                    <a:close/>
                  </a:path>
                </a:pathLst>
              </a:custGeom>
              <a:solidFill>
                <a:srgbClr val="800000"/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</p:grpSp>
        <p:sp>
          <p:nvSpPr>
            <p:cNvPr id="42" name="Freeform 50">
              <a:extLst>
                <a:ext uri="{FF2B5EF4-FFF2-40B4-BE49-F238E27FC236}">
                  <a16:creationId xmlns:a16="http://schemas.microsoft.com/office/drawing/2014/main" id="{66316101-FB03-42E8-AF48-C4FF716658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8331" y="4491519"/>
              <a:ext cx="932785" cy="2201012"/>
            </a:xfrm>
            <a:custGeom>
              <a:avLst/>
              <a:gdLst>
                <a:gd name="T0" fmla="*/ 368 w 520"/>
                <a:gd name="T1" fmla="*/ 6 h 1227"/>
                <a:gd name="T2" fmla="*/ 346 w 520"/>
                <a:gd name="T3" fmla="*/ 22 h 1227"/>
                <a:gd name="T4" fmla="*/ 340 w 520"/>
                <a:gd name="T5" fmla="*/ 74 h 1227"/>
                <a:gd name="T6" fmla="*/ 344 w 520"/>
                <a:gd name="T7" fmla="*/ 112 h 1227"/>
                <a:gd name="T8" fmla="*/ 280 w 520"/>
                <a:gd name="T9" fmla="*/ 74 h 1227"/>
                <a:gd name="T10" fmla="*/ 212 w 520"/>
                <a:gd name="T11" fmla="*/ 74 h 1227"/>
                <a:gd name="T12" fmla="*/ 180 w 520"/>
                <a:gd name="T13" fmla="*/ 108 h 1227"/>
                <a:gd name="T14" fmla="*/ 172 w 520"/>
                <a:gd name="T15" fmla="*/ 136 h 1227"/>
                <a:gd name="T16" fmla="*/ 186 w 520"/>
                <a:gd name="T17" fmla="*/ 160 h 1227"/>
                <a:gd name="T18" fmla="*/ 208 w 520"/>
                <a:gd name="T19" fmla="*/ 180 h 1227"/>
                <a:gd name="T20" fmla="*/ 254 w 520"/>
                <a:gd name="T21" fmla="*/ 220 h 1227"/>
                <a:gd name="T22" fmla="*/ 234 w 520"/>
                <a:gd name="T23" fmla="*/ 236 h 1227"/>
                <a:gd name="T24" fmla="*/ 202 w 520"/>
                <a:gd name="T25" fmla="*/ 232 h 1227"/>
                <a:gd name="T26" fmla="*/ 128 w 520"/>
                <a:gd name="T27" fmla="*/ 340 h 1227"/>
                <a:gd name="T28" fmla="*/ 114 w 520"/>
                <a:gd name="T29" fmla="*/ 398 h 1227"/>
                <a:gd name="T30" fmla="*/ 132 w 520"/>
                <a:gd name="T31" fmla="*/ 454 h 1227"/>
                <a:gd name="T32" fmla="*/ 122 w 520"/>
                <a:gd name="T33" fmla="*/ 556 h 1227"/>
                <a:gd name="T34" fmla="*/ 94 w 520"/>
                <a:gd name="T35" fmla="*/ 608 h 1227"/>
                <a:gd name="T36" fmla="*/ 16 w 520"/>
                <a:gd name="T37" fmla="*/ 627 h 1227"/>
                <a:gd name="T38" fmla="*/ 0 w 520"/>
                <a:gd name="T39" fmla="*/ 711 h 1227"/>
                <a:gd name="T40" fmla="*/ 10 w 520"/>
                <a:gd name="T41" fmla="*/ 747 h 1227"/>
                <a:gd name="T42" fmla="*/ 14 w 520"/>
                <a:gd name="T43" fmla="*/ 813 h 1227"/>
                <a:gd name="T44" fmla="*/ 30 w 520"/>
                <a:gd name="T45" fmla="*/ 1013 h 1227"/>
                <a:gd name="T46" fmla="*/ 62 w 520"/>
                <a:gd name="T47" fmla="*/ 1103 h 1227"/>
                <a:gd name="T48" fmla="*/ 72 w 520"/>
                <a:gd name="T49" fmla="*/ 1163 h 1227"/>
                <a:gd name="T50" fmla="*/ 62 w 520"/>
                <a:gd name="T51" fmla="*/ 1205 h 1227"/>
                <a:gd name="T52" fmla="*/ 230 w 520"/>
                <a:gd name="T53" fmla="*/ 1225 h 1227"/>
                <a:gd name="T54" fmla="*/ 288 w 520"/>
                <a:gd name="T55" fmla="*/ 1197 h 1227"/>
                <a:gd name="T56" fmla="*/ 294 w 520"/>
                <a:gd name="T57" fmla="*/ 911 h 1227"/>
                <a:gd name="T58" fmla="*/ 300 w 520"/>
                <a:gd name="T59" fmla="*/ 833 h 1227"/>
                <a:gd name="T60" fmla="*/ 338 w 520"/>
                <a:gd name="T61" fmla="*/ 921 h 1227"/>
                <a:gd name="T62" fmla="*/ 364 w 520"/>
                <a:gd name="T63" fmla="*/ 1073 h 1227"/>
                <a:gd name="T64" fmla="*/ 372 w 520"/>
                <a:gd name="T65" fmla="*/ 1171 h 1227"/>
                <a:gd name="T66" fmla="*/ 386 w 520"/>
                <a:gd name="T67" fmla="*/ 1213 h 1227"/>
                <a:gd name="T68" fmla="*/ 438 w 520"/>
                <a:gd name="T69" fmla="*/ 1191 h 1227"/>
                <a:gd name="T70" fmla="*/ 430 w 520"/>
                <a:gd name="T71" fmla="*/ 1077 h 1227"/>
                <a:gd name="T72" fmla="*/ 436 w 520"/>
                <a:gd name="T73" fmla="*/ 993 h 1227"/>
                <a:gd name="T74" fmla="*/ 420 w 520"/>
                <a:gd name="T75" fmla="*/ 873 h 1227"/>
                <a:gd name="T76" fmla="*/ 430 w 520"/>
                <a:gd name="T77" fmla="*/ 701 h 1227"/>
                <a:gd name="T78" fmla="*/ 462 w 520"/>
                <a:gd name="T79" fmla="*/ 617 h 1227"/>
                <a:gd name="T80" fmla="*/ 440 w 520"/>
                <a:gd name="T81" fmla="*/ 502 h 1227"/>
                <a:gd name="T82" fmla="*/ 452 w 520"/>
                <a:gd name="T83" fmla="*/ 432 h 1227"/>
                <a:gd name="T84" fmla="*/ 502 w 520"/>
                <a:gd name="T85" fmla="*/ 368 h 1227"/>
                <a:gd name="T86" fmla="*/ 516 w 520"/>
                <a:gd name="T87" fmla="*/ 314 h 1227"/>
                <a:gd name="T88" fmla="*/ 458 w 520"/>
                <a:gd name="T89" fmla="*/ 244 h 1227"/>
                <a:gd name="T90" fmla="*/ 446 w 520"/>
                <a:gd name="T91" fmla="*/ 214 h 1227"/>
                <a:gd name="T92" fmla="*/ 462 w 520"/>
                <a:gd name="T93" fmla="*/ 130 h 1227"/>
                <a:gd name="T94" fmla="*/ 456 w 520"/>
                <a:gd name="T95" fmla="*/ 34 h 1227"/>
                <a:gd name="T96" fmla="*/ 190 w 520"/>
                <a:gd name="T97" fmla="*/ 667 h 1227"/>
                <a:gd name="T98" fmla="*/ 212 w 520"/>
                <a:gd name="T99" fmla="*/ 893 h 1227"/>
                <a:gd name="T100" fmla="*/ 206 w 520"/>
                <a:gd name="T101" fmla="*/ 1051 h 1227"/>
                <a:gd name="T102" fmla="*/ 226 w 520"/>
                <a:gd name="T103" fmla="*/ 1121 h 1227"/>
                <a:gd name="T104" fmla="*/ 166 w 520"/>
                <a:gd name="T105" fmla="*/ 1177 h 1227"/>
                <a:gd name="T106" fmla="*/ 138 w 520"/>
                <a:gd name="T107" fmla="*/ 1147 h 1227"/>
                <a:gd name="T108" fmla="*/ 136 w 520"/>
                <a:gd name="T109" fmla="*/ 991 h 1227"/>
                <a:gd name="T110" fmla="*/ 134 w 520"/>
                <a:gd name="T111" fmla="*/ 923 h 1227"/>
                <a:gd name="T112" fmla="*/ 138 w 520"/>
                <a:gd name="T113" fmla="*/ 869 h 1227"/>
                <a:gd name="T114" fmla="*/ 164 w 520"/>
                <a:gd name="T115" fmla="*/ 739 h 1227"/>
                <a:gd name="T116" fmla="*/ 148 w 520"/>
                <a:gd name="T117" fmla="*/ 663 h 1227"/>
                <a:gd name="T118" fmla="*/ 124 w 520"/>
                <a:gd name="T119" fmla="*/ 699 h 1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1227">
                  <a:moveTo>
                    <a:pt x="366" y="6"/>
                  </a:moveTo>
                  <a:lnTo>
                    <a:pt x="366" y="6"/>
                  </a:lnTo>
                  <a:lnTo>
                    <a:pt x="368" y="6"/>
                  </a:lnTo>
                  <a:lnTo>
                    <a:pt x="368" y="6"/>
                  </a:lnTo>
                  <a:lnTo>
                    <a:pt x="366" y="6"/>
                  </a:lnTo>
                  <a:lnTo>
                    <a:pt x="366" y="6"/>
                  </a:lnTo>
                  <a:close/>
                  <a:moveTo>
                    <a:pt x="392" y="0"/>
                  </a:moveTo>
                  <a:lnTo>
                    <a:pt x="392" y="0"/>
                  </a:lnTo>
                  <a:lnTo>
                    <a:pt x="368" y="6"/>
                  </a:lnTo>
                  <a:lnTo>
                    <a:pt x="368" y="6"/>
                  </a:lnTo>
                  <a:lnTo>
                    <a:pt x="370" y="8"/>
                  </a:lnTo>
                  <a:lnTo>
                    <a:pt x="368" y="10"/>
                  </a:lnTo>
                  <a:lnTo>
                    <a:pt x="366" y="12"/>
                  </a:lnTo>
                  <a:lnTo>
                    <a:pt x="366" y="12"/>
                  </a:lnTo>
                  <a:lnTo>
                    <a:pt x="346" y="16"/>
                  </a:lnTo>
                  <a:lnTo>
                    <a:pt x="346" y="16"/>
                  </a:lnTo>
                  <a:lnTo>
                    <a:pt x="346" y="20"/>
                  </a:lnTo>
                  <a:lnTo>
                    <a:pt x="346" y="22"/>
                  </a:lnTo>
                  <a:lnTo>
                    <a:pt x="346" y="22"/>
                  </a:lnTo>
                  <a:lnTo>
                    <a:pt x="338" y="28"/>
                  </a:lnTo>
                  <a:lnTo>
                    <a:pt x="340" y="32"/>
                  </a:lnTo>
                  <a:lnTo>
                    <a:pt x="338" y="40"/>
                  </a:lnTo>
                  <a:lnTo>
                    <a:pt x="344" y="58"/>
                  </a:lnTo>
                  <a:lnTo>
                    <a:pt x="344" y="58"/>
                  </a:lnTo>
                  <a:lnTo>
                    <a:pt x="344" y="64"/>
                  </a:lnTo>
                  <a:lnTo>
                    <a:pt x="342" y="70"/>
                  </a:lnTo>
                  <a:lnTo>
                    <a:pt x="340" y="74"/>
                  </a:lnTo>
                  <a:lnTo>
                    <a:pt x="340" y="74"/>
                  </a:lnTo>
                  <a:lnTo>
                    <a:pt x="338" y="80"/>
                  </a:lnTo>
                  <a:lnTo>
                    <a:pt x="338" y="88"/>
                  </a:lnTo>
                  <a:lnTo>
                    <a:pt x="338" y="98"/>
                  </a:lnTo>
                  <a:lnTo>
                    <a:pt x="338" y="98"/>
                  </a:lnTo>
                  <a:lnTo>
                    <a:pt x="340" y="106"/>
                  </a:lnTo>
                  <a:lnTo>
                    <a:pt x="342" y="110"/>
                  </a:lnTo>
                  <a:lnTo>
                    <a:pt x="344" y="112"/>
                  </a:lnTo>
                  <a:lnTo>
                    <a:pt x="344" y="112"/>
                  </a:lnTo>
                  <a:lnTo>
                    <a:pt x="348" y="114"/>
                  </a:lnTo>
                  <a:lnTo>
                    <a:pt x="350" y="114"/>
                  </a:lnTo>
                  <a:lnTo>
                    <a:pt x="328" y="124"/>
                  </a:lnTo>
                  <a:lnTo>
                    <a:pt x="312" y="114"/>
                  </a:lnTo>
                  <a:lnTo>
                    <a:pt x="294" y="94"/>
                  </a:lnTo>
                  <a:lnTo>
                    <a:pt x="294" y="94"/>
                  </a:lnTo>
                  <a:lnTo>
                    <a:pt x="292" y="90"/>
                  </a:lnTo>
                  <a:lnTo>
                    <a:pt x="284" y="78"/>
                  </a:lnTo>
                  <a:lnTo>
                    <a:pt x="280" y="74"/>
                  </a:lnTo>
                  <a:lnTo>
                    <a:pt x="274" y="68"/>
                  </a:lnTo>
                  <a:lnTo>
                    <a:pt x="268" y="64"/>
                  </a:lnTo>
                  <a:lnTo>
                    <a:pt x="260" y="64"/>
                  </a:lnTo>
                  <a:lnTo>
                    <a:pt x="260" y="64"/>
                  </a:lnTo>
                  <a:lnTo>
                    <a:pt x="244" y="64"/>
                  </a:lnTo>
                  <a:lnTo>
                    <a:pt x="232" y="66"/>
                  </a:lnTo>
                  <a:lnTo>
                    <a:pt x="220" y="68"/>
                  </a:lnTo>
                  <a:lnTo>
                    <a:pt x="220" y="68"/>
                  </a:lnTo>
                  <a:lnTo>
                    <a:pt x="212" y="74"/>
                  </a:lnTo>
                  <a:lnTo>
                    <a:pt x="206" y="80"/>
                  </a:lnTo>
                  <a:lnTo>
                    <a:pt x="206" y="80"/>
                  </a:lnTo>
                  <a:lnTo>
                    <a:pt x="200" y="88"/>
                  </a:lnTo>
                  <a:lnTo>
                    <a:pt x="196" y="94"/>
                  </a:lnTo>
                  <a:lnTo>
                    <a:pt x="190" y="98"/>
                  </a:lnTo>
                  <a:lnTo>
                    <a:pt x="190" y="98"/>
                  </a:lnTo>
                  <a:lnTo>
                    <a:pt x="186" y="100"/>
                  </a:lnTo>
                  <a:lnTo>
                    <a:pt x="182" y="104"/>
                  </a:lnTo>
                  <a:lnTo>
                    <a:pt x="180" y="108"/>
                  </a:lnTo>
                  <a:lnTo>
                    <a:pt x="180" y="110"/>
                  </a:lnTo>
                  <a:lnTo>
                    <a:pt x="180" y="110"/>
                  </a:lnTo>
                  <a:lnTo>
                    <a:pt x="180" y="112"/>
                  </a:lnTo>
                  <a:lnTo>
                    <a:pt x="180" y="116"/>
                  </a:lnTo>
                  <a:lnTo>
                    <a:pt x="180" y="122"/>
                  </a:lnTo>
                  <a:lnTo>
                    <a:pt x="176" y="126"/>
                  </a:lnTo>
                  <a:lnTo>
                    <a:pt x="176" y="126"/>
                  </a:lnTo>
                  <a:lnTo>
                    <a:pt x="174" y="132"/>
                  </a:lnTo>
                  <a:lnTo>
                    <a:pt x="172" y="136"/>
                  </a:lnTo>
                  <a:lnTo>
                    <a:pt x="174" y="140"/>
                  </a:lnTo>
                  <a:lnTo>
                    <a:pt x="174" y="140"/>
                  </a:lnTo>
                  <a:lnTo>
                    <a:pt x="176" y="142"/>
                  </a:lnTo>
                  <a:lnTo>
                    <a:pt x="178" y="142"/>
                  </a:lnTo>
                  <a:lnTo>
                    <a:pt x="180" y="144"/>
                  </a:lnTo>
                  <a:lnTo>
                    <a:pt x="180" y="144"/>
                  </a:lnTo>
                  <a:lnTo>
                    <a:pt x="182" y="160"/>
                  </a:lnTo>
                  <a:lnTo>
                    <a:pt x="182" y="160"/>
                  </a:lnTo>
                  <a:lnTo>
                    <a:pt x="186" y="160"/>
                  </a:lnTo>
                  <a:lnTo>
                    <a:pt x="190" y="158"/>
                  </a:lnTo>
                  <a:lnTo>
                    <a:pt x="190" y="158"/>
                  </a:lnTo>
                  <a:lnTo>
                    <a:pt x="192" y="160"/>
                  </a:lnTo>
                  <a:lnTo>
                    <a:pt x="194" y="166"/>
                  </a:lnTo>
                  <a:lnTo>
                    <a:pt x="200" y="176"/>
                  </a:lnTo>
                  <a:lnTo>
                    <a:pt x="200" y="176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8" y="180"/>
                  </a:lnTo>
                  <a:lnTo>
                    <a:pt x="210" y="182"/>
                  </a:lnTo>
                  <a:lnTo>
                    <a:pt x="210" y="184"/>
                  </a:lnTo>
                  <a:lnTo>
                    <a:pt x="210" y="184"/>
                  </a:lnTo>
                  <a:lnTo>
                    <a:pt x="214" y="190"/>
                  </a:lnTo>
                  <a:lnTo>
                    <a:pt x="222" y="200"/>
                  </a:lnTo>
                  <a:lnTo>
                    <a:pt x="240" y="216"/>
                  </a:lnTo>
                  <a:lnTo>
                    <a:pt x="240" y="216"/>
                  </a:lnTo>
                  <a:lnTo>
                    <a:pt x="246" y="220"/>
                  </a:lnTo>
                  <a:lnTo>
                    <a:pt x="254" y="220"/>
                  </a:lnTo>
                  <a:lnTo>
                    <a:pt x="260" y="222"/>
                  </a:lnTo>
                  <a:lnTo>
                    <a:pt x="260" y="222"/>
                  </a:lnTo>
                  <a:lnTo>
                    <a:pt x="258" y="226"/>
                  </a:lnTo>
                  <a:lnTo>
                    <a:pt x="256" y="230"/>
                  </a:lnTo>
                  <a:lnTo>
                    <a:pt x="256" y="230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2" y="234"/>
                  </a:lnTo>
                  <a:lnTo>
                    <a:pt x="234" y="236"/>
                  </a:lnTo>
                  <a:lnTo>
                    <a:pt x="234" y="236"/>
                  </a:lnTo>
                  <a:lnTo>
                    <a:pt x="226" y="234"/>
                  </a:lnTo>
                  <a:lnTo>
                    <a:pt x="216" y="232"/>
                  </a:lnTo>
                  <a:lnTo>
                    <a:pt x="216" y="232"/>
                  </a:lnTo>
                  <a:lnTo>
                    <a:pt x="214" y="232"/>
                  </a:lnTo>
                  <a:lnTo>
                    <a:pt x="210" y="232"/>
                  </a:lnTo>
                  <a:lnTo>
                    <a:pt x="206" y="232"/>
                  </a:lnTo>
                  <a:lnTo>
                    <a:pt x="202" y="232"/>
                  </a:lnTo>
                  <a:lnTo>
                    <a:pt x="202" y="232"/>
                  </a:lnTo>
                  <a:lnTo>
                    <a:pt x="184" y="252"/>
                  </a:lnTo>
                  <a:lnTo>
                    <a:pt x="162" y="274"/>
                  </a:lnTo>
                  <a:lnTo>
                    <a:pt x="162" y="274"/>
                  </a:lnTo>
                  <a:lnTo>
                    <a:pt x="154" y="282"/>
                  </a:lnTo>
                  <a:lnTo>
                    <a:pt x="148" y="294"/>
                  </a:lnTo>
                  <a:lnTo>
                    <a:pt x="136" y="316"/>
                  </a:lnTo>
                  <a:lnTo>
                    <a:pt x="136" y="316"/>
                  </a:lnTo>
                  <a:lnTo>
                    <a:pt x="132" y="328"/>
                  </a:lnTo>
                  <a:lnTo>
                    <a:pt x="128" y="340"/>
                  </a:lnTo>
                  <a:lnTo>
                    <a:pt x="128" y="340"/>
                  </a:lnTo>
                  <a:lnTo>
                    <a:pt x="118" y="350"/>
                  </a:lnTo>
                  <a:lnTo>
                    <a:pt x="112" y="356"/>
                  </a:lnTo>
                  <a:lnTo>
                    <a:pt x="112" y="360"/>
                  </a:lnTo>
                  <a:lnTo>
                    <a:pt x="112" y="366"/>
                  </a:lnTo>
                  <a:lnTo>
                    <a:pt x="112" y="366"/>
                  </a:lnTo>
                  <a:lnTo>
                    <a:pt x="118" y="386"/>
                  </a:lnTo>
                  <a:lnTo>
                    <a:pt x="118" y="386"/>
                  </a:lnTo>
                  <a:lnTo>
                    <a:pt x="114" y="398"/>
                  </a:lnTo>
                  <a:lnTo>
                    <a:pt x="110" y="408"/>
                  </a:lnTo>
                  <a:lnTo>
                    <a:pt x="108" y="418"/>
                  </a:lnTo>
                  <a:lnTo>
                    <a:pt x="108" y="418"/>
                  </a:lnTo>
                  <a:lnTo>
                    <a:pt x="108" y="426"/>
                  </a:lnTo>
                  <a:lnTo>
                    <a:pt x="112" y="436"/>
                  </a:lnTo>
                  <a:lnTo>
                    <a:pt x="116" y="444"/>
                  </a:lnTo>
                  <a:lnTo>
                    <a:pt x="122" y="448"/>
                  </a:lnTo>
                  <a:lnTo>
                    <a:pt x="122" y="448"/>
                  </a:lnTo>
                  <a:lnTo>
                    <a:pt x="132" y="454"/>
                  </a:lnTo>
                  <a:lnTo>
                    <a:pt x="138" y="454"/>
                  </a:lnTo>
                  <a:lnTo>
                    <a:pt x="138" y="454"/>
                  </a:lnTo>
                  <a:lnTo>
                    <a:pt x="116" y="498"/>
                  </a:lnTo>
                  <a:lnTo>
                    <a:pt x="116" y="498"/>
                  </a:lnTo>
                  <a:lnTo>
                    <a:pt x="112" y="532"/>
                  </a:lnTo>
                  <a:lnTo>
                    <a:pt x="112" y="532"/>
                  </a:lnTo>
                  <a:lnTo>
                    <a:pt x="118" y="544"/>
                  </a:lnTo>
                  <a:lnTo>
                    <a:pt x="122" y="556"/>
                  </a:lnTo>
                  <a:lnTo>
                    <a:pt x="122" y="556"/>
                  </a:lnTo>
                  <a:lnTo>
                    <a:pt x="118" y="568"/>
                  </a:lnTo>
                  <a:lnTo>
                    <a:pt x="116" y="582"/>
                  </a:lnTo>
                  <a:lnTo>
                    <a:pt x="116" y="582"/>
                  </a:lnTo>
                  <a:lnTo>
                    <a:pt x="108" y="598"/>
                  </a:lnTo>
                  <a:lnTo>
                    <a:pt x="108" y="598"/>
                  </a:lnTo>
                  <a:lnTo>
                    <a:pt x="102" y="606"/>
                  </a:lnTo>
                  <a:lnTo>
                    <a:pt x="98" y="610"/>
                  </a:lnTo>
                  <a:lnTo>
                    <a:pt x="98" y="610"/>
                  </a:lnTo>
                  <a:lnTo>
                    <a:pt x="94" y="608"/>
                  </a:lnTo>
                  <a:lnTo>
                    <a:pt x="84" y="600"/>
                  </a:lnTo>
                  <a:lnTo>
                    <a:pt x="68" y="596"/>
                  </a:lnTo>
                  <a:lnTo>
                    <a:pt x="60" y="594"/>
                  </a:lnTo>
                  <a:lnTo>
                    <a:pt x="52" y="596"/>
                  </a:lnTo>
                  <a:lnTo>
                    <a:pt x="52" y="596"/>
                  </a:lnTo>
                  <a:lnTo>
                    <a:pt x="44" y="598"/>
                  </a:lnTo>
                  <a:lnTo>
                    <a:pt x="38" y="604"/>
                  </a:lnTo>
                  <a:lnTo>
                    <a:pt x="26" y="615"/>
                  </a:lnTo>
                  <a:lnTo>
                    <a:pt x="16" y="627"/>
                  </a:lnTo>
                  <a:lnTo>
                    <a:pt x="12" y="639"/>
                  </a:lnTo>
                  <a:lnTo>
                    <a:pt x="12" y="639"/>
                  </a:lnTo>
                  <a:lnTo>
                    <a:pt x="10" y="649"/>
                  </a:lnTo>
                  <a:lnTo>
                    <a:pt x="10" y="663"/>
                  </a:lnTo>
                  <a:lnTo>
                    <a:pt x="10" y="681"/>
                  </a:lnTo>
                  <a:lnTo>
                    <a:pt x="10" y="681"/>
                  </a:lnTo>
                  <a:lnTo>
                    <a:pt x="4" y="693"/>
                  </a:lnTo>
                  <a:lnTo>
                    <a:pt x="2" y="703"/>
                  </a:lnTo>
                  <a:lnTo>
                    <a:pt x="0" y="711"/>
                  </a:lnTo>
                  <a:lnTo>
                    <a:pt x="0" y="711"/>
                  </a:lnTo>
                  <a:lnTo>
                    <a:pt x="4" y="715"/>
                  </a:lnTo>
                  <a:lnTo>
                    <a:pt x="12" y="721"/>
                  </a:lnTo>
                  <a:lnTo>
                    <a:pt x="20" y="727"/>
                  </a:lnTo>
                  <a:lnTo>
                    <a:pt x="20" y="727"/>
                  </a:lnTo>
                  <a:lnTo>
                    <a:pt x="16" y="735"/>
                  </a:lnTo>
                  <a:lnTo>
                    <a:pt x="12" y="741"/>
                  </a:lnTo>
                  <a:lnTo>
                    <a:pt x="10" y="747"/>
                  </a:lnTo>
                  <a:lnTo>
                    <a:pt x="10" y="747"/>
                  </a:lnTo>
                  <a:lnTo>
                    <a:pt x="6" y="757"/>
                  </a:lnTo>
                  <a:lnTo>
                    <a:pt x="4" y="765"/>
                  </a:lnTo>
                  <a:lnTo>
                    <a:pt x="4" y="765"/>
                  </a:lnTo>
                  <a:lnTo>
                    <a:pt x="6" y="771"/>
                  </a:lnTo>
                  <a:lnTo>
                    <a:pt x="10" y="781"/>
                  </a:lnTo>
                  <a:lnTo>
                    <a:pt x="16" y="795"/>
                  </a:lnTo>
                  <a:lnTo>
                    <a:pt x="16" y="805"/>
                  </a:lnTo>
                  <a:lnTo>
                    <a:pt x="14" y="813"/>
                  </a:lnTo>
                  <a:lnTo>
                    <a:pt x="14" y="813"/>
                  </a:lnTo>
                  <a:lnTo>
                    <a:pt x="14" y="827"/>
                  </a:lnTo>
                  <a:lnTo>
                    <a:pt x="14" y="843"/>
                  </a:lnTo>
                  <a:lnTo>
                    <a:pt x="18" y="885"/>
                  </a:lnTo>
                  <a:lnTo>
                    <a:pt x="24" y="935"/>
                  </a:lnTo>
                  <a:lnTo>
                    <a:pt x="24" y="935"/>
                  </a:lnTo>
                  <a:lnTo>
                    <a:pt x="26" y="967"/>
                  </a:lnTo>
                  <a:lnTo>
                    <a:pt x="26" y="995"/>
                  </a:lnTo>
                  <a:lnTo>
                    <a:pt x="30" y="1013"/>
                  </a:lnTo>
                  <a:lnTo>
                    <a:pt x="30" y="1013"/>
                  </a:lnTo>
                  <a:lnTo>
                    <a:pt x="36" y="1029"/>
                  </a:lnTo>
                  <a:lnTo>
                    <a:pt x="48" y="1049"/>
                  </a:lnTo>
                  <a:lnTo>
                    <a:pt x="62" y="1073"/>
                  </a:lnTo>
                  <a:lnTo>
                    <a:pt x="62" y="1073"/>
                  </a:lnTo>
                  <a:lnTo>
                    <a:pt x="62" y="1081"/>
                  </a:lnTo>
                  <a:lnTo>
                    <a:pt x="64" y="1089"/>
                  </a:lnTo>
                  <a:lnTo>
                    <a:pt x="64" y="1093"/>
                  </a:lnTo>
                  <a:lnTo>
                    <a:pt x="64" y="1093"/>
                  </a:lnTo>
                  <a:lnTo>
                    <a:pt x="62" y="1103"/>
                  </a:lnTo>
                  <a:lnTo>
                    <a:pt x="64" y="1111"/>
                  </a:lnTo>
                  <a:lnTo>
                    <a:pt x="64" y="1111"/>
                  </a:lnTo>
                  <a:lnTo>
                    <a:pt x="62" y="1133"/>
                  </a:lnTo>
                  <a:lnTo>
                    <a:pt x="62" y="1157"/>
                  </a:lnTo>
                  <a:lnTo>
                    <a:pt x="62" y="1157"/>
                  </a:lnTo>
                  <a:lnTo>
                    <a:pt x="68" y="1159"/>
                  </a:lnTo>
                  <a:lnTo>
                    <a:pt x="72" y="1161"/>
                  </a:lnTo>
                  <a:lnTo>
                    <a:pt x="72" y="1161"/>
                  </a:lnTo>
                  <a:lnTo>
                    <a:pt x="72" y="1163"/>
                  </a:lnTo>
                  <a:lnTo>
                    <a:pt x="72" y="1163"/>
                  </a:lnTo>
                  <a:lnTo>
                    <a:pt x="64" y="1167"/>
                  </a:lnTo>
                  <a:lnTo>
                    <a:pt x="60" y="1173"/>
                  </a:lnTo>
                  <a:lnTo>
                    <a:pt x="58" y="1179"/>
                  </a:lnTo>
                  <a:lnTo>
                    <a:pt x="58" y="1179"/>
                  </a:lnTo>
                  <a:lnTo>
                    <a:pt x="58" y="1187"/>
                  </a:lnTo>
                  <a:lnTo>
                    <a:pt x="60" y="1195"/>
                  </a:lnTo>
                  <a:lnTo>
                    <a:pt x="62" y="1205"/>
                  </a:lnTo>
                  <a:lnTo>
                    <a:pt x="62" y="1205"/>
                  </a:lnTo>
                  <a:lnTo>
                    <a:pt x="106" y="1207"/>
                  </a:lnTo>
                  <a:lnTo>
                    <a:pt x="154" y="1209"/>
                  </a:lnTo>
                  <a:lnTo>
                    <a:pt x="168" y="1205"/>
                  </a:lnTo>
                  <a:lnTo>
                    <a:pt x="168" y="1205"/>
                  </a:lnTo>
                  <a:lnTo>
                    <a:pt x="180" y="1213"/>
                  </a:lnTo>
                  <a:lnTo>
                    <a:pt x="194" y="1219"/>
                  </a:lnTo>
                  <a:lnTo>
                    <a:pt x="208" y="1223"/>
                  </a:lnTo>
                  <a:lnTo>
                    <a:pt x="208" y="1223"/>
                  </a:lnTo>
                  <a:lnTo>
                    <a:pt x="230" y="1225"/>
                  </a:lnTo>
                  <a:lnTo>
                    <a:pt x="256" y="1227"/>
                  </a:lnTo>
                  <a:lnTo>
                    <a:pt x="278" y="1225"/>
                  </a:lnTo>
                  <a:lnTo>
                    <a:pt x="286" y="1225"/>
                  </a:lnTo>
                  <a:lnTo>
                    <a:pt x="288" y="1223"/>
                  </a:lnTo>
                  <a:lnTo>
                    <a:pt x="288" y="1223"/>
                  </a:lnTo>
                  <a:lnTo>
                    <a:pt x="290" y="1209"/>
                  </a:lnTo>
                  <a:lnTo>
                    <a:pt x="290" y="1203"/>
                  </a:lnTo>
                  <a:lnTo>
                    <a:pt x="288" y="1197"/>
                  </a:lnTo>
                  <a:lnTo>
                    <a:pt x="288" y="1197"/>
                  </a:lnTo>
                  <a:lnTo>
                    <a:pt x="282" y="1173"/>
                  </a:lnTo>
                  <a:lnTo>
                    <a:pt x="280" y="1159"/>
                  </a:lnTo>
                  <a:lnTo>
                    <a:pt x="282" y="1087"/>
                  </a:lnTo>
                  <a:lnTo>
                    <a:pt x="282" y="1087"/>
                  </a:lnTo>
                  <a:lnTo>
                    <a:pt x="290" y="1083"/>
                  </a:lnTo>
                  <a:lnTo>
                    <a:pt x="298" y="1075"/>
                  </a:lnTo>
                  <a:lnTo>
                    <a:pt x="298" y="1075"/>
                  </a:lnTo>
                  <a:lnTo>
                    <a:pt x="294" y="911"/>
                  </a:lnTo>
                  <a:lnTo>
                    <a:pt x="294" y="911"/>
                  </a:lnTo>
                  <a:lnTo>
                    <a:pt x="298" y="913"/>
                  </a:lnTo>
                  <a:lnTo>
                    <a:pt x="300" y="913"/>
                  </a:lnTo>
                  <a:lnTo>
                    <a:pt x="300" y="909"/>
                  </a:lnTo>
                  <a:lnTo>
                    <a:pt x="300" y="909"/>
                  </a:lnTo>
                  <a:lnTo>
                    <a:pt x="302" y="893"/>
                  </a:lnTo>
                  <a:lnTo>
                    <a:pt x="302" y="879"/>
                  </a:lnTo>
                  <a:lnTo>
                    <a:pt x="302" y="879"/>
                  </a:lnTo>
                  <a:lnTo>
                    <a:pt x="300" y="833"/>
                  </a:lnTo>
                  <a:lnTo>
                    <a:pt x="300" y="833"/>
                  </a:lnTo>
                  <a:lnTo>
                    <a:pt x="306" y="803"/>
                  </a:lnTo>
                  <a:lnTo>
                    <a:pt x="306" y="803"/>
                  </a:lnTo>
                  <a:lnTo>
                    <a:pt x="312" y="759"/>
                  </a:lnTo>
                  <a:lnTo>
                    <a:pt x="312" y="759"/>
                  </a:lnTo>
                  <a:lnTo>
                    <a:pt x="318" y="791"/>
                  </a:lnTo>
                  <a:lnTo>
                    <a:pt x="326" y="839"/>
                  </a:lnTo>
                  <a:lnTo>
                    <a:pt x="326" y="839"/>
                  </a:lnTo>
                  <a:lnTo>
                    <a:pt x="332" y="887"/>
                  </a:lnTo>
                  <a:lnTo>
                    <a:pt x="338" y="921"/>
                  </a:lnTo>
                  <a:lnTo>
                    <a:pt x="338" y="921"/>
                  </a:lnTo>
                  <a:lnTo>
                    <a:pt x="342" y="933"/>
                  </a:lnTo>
                  <a:lnTo>
                    <a:pt x="346" y="943"/>
                  </a:lnTo>
                  <a:lnTo>
                    <a:pt x="346" y="943"/>
                  </a:lnTo>
                  <a:lnTo>
                    <a:pt x="354" y="993"/>
                  </a:lnTo>
                  <a:lnTo>
                    <a:pt x="360" y="1029"/>
                  </a:lnTo>
                  <a:lnTo>
                    <a:pt x="364" y="1053"/>
                  </a:lnTo>
                  <a:lnTo>
                    <a:pt x="364" y="1053"/>
                  </a:lnTo>
                  <a:lnTo>
                    <a:pt x="364" y="1073"/>
                  </a:lnTo>
                  <a:lnTo>
                    <a:pt x="366" y="1081"/>
                  </a:lnTo>
                  <a:lnTo>
                    <a:pt x="366" y="1081"/>
                  </a:lnTo>
                  <a:lnTo>
                    <a:pt x="370" y="1079"/>
                  </a:lnTo>
                  <a:lnTo>
                    <a:pt x="370" y="1077"/>
                  </a:lnTo>
                  <a:lnTo>
                    <a:pt x="372" y="1079"/>
                  </a:lnTo>
                  <a:lnTo>
                    <a:pt x="372" y="1079"/>
                  </a:lnTo>
                  <a:lnTo>
                    <a:pt x="372" y="1143"/>
                  </a:lnTo>
                  <a:lnTo>
                    <a:pt x="372" y="1143"/>
                  </a:lnTo>
                  <a:lnTo>
                    <a:pt x="372" y="1171"/>
                  </a:lnTo>
                  <a:lnTo>
                    <a:pt x="372" y="1171"/>
                  </a:lnTo>
                  <a:lnTo>
                    <a:pt x="360" y="1189"/>
                  </a:lnTo>
                  <a:lnTo>
                    <a:pt x="360" y="1189"/>
                  </a:lnTo>
                  <a:lnTo>
                    <a:pt x="358" y="1195"/>
                  </a:lnTo>
                  <a:lnTo>
                    <a:pt x="358" y="1203"/>
                  </a:lnTo>
                  <a:lnTo>
                    <a:pt x="358" y="1203"/>
                  </a:lnTo>
                  <a:lnTo>
                    <a:pt x="362" y="1205"/>
                  </a:lnTo>
                  <a:lnTo>
                    <a:pt x="372" y="1209"/>
                  </a:lnTo>
                  <a:lnTo>
                    <a:pt x="386" y="1213"/>
                  </a:lnTo>
                  <a:lnTo>
                    <a:pt x="396" y="1215"/>
                  </a:lnTo>
                  <a:lnTo>
                    <a:pt x="396" y="1215"/>
                  </a:lnTo>
                  <a:lnTo>
                    <a:pt x="414" y="1215"/>
                  </a:lnTo>
                  <a:lnTo>
                    <a:pt x="422" y="1213"/>
                  </a:lnTo>
                  <a:lnTo>
                    <a:pt x="426" y="1211"/>
                  </a:lnTo>
                  <a:lnTo>
                    <a:pt x="426" y="1211"/>
                  </a:lnTo>
                  <a:lnTo>
                    <a:pt x="434" y="1199"/>
                  </a:lnTo>
                  <a:lnTo>
                    <a:pt x="438" y="1191"/>
                  </a:lnTo>
                  <a:lnTo>
                    <a:pt x="438" y="1191"/>
                  </a:lnTo>
                  <a:lnTo>
                    <a:pt x="432" y="1173"/>
                  </a:lnTo>
                  <a:lnTo>
                    <a:pt x="424" y="1153"/>
                  </a:lnTo>
                  <a:lnTo>
                    <a:pt x="424" y="1153"/>
                  </a:lnTo>
                  <a:lnTo>
                    <a:pt x="418" y="1145"/>
                  </a:lnTo>
                  <a:lnTo>
                    <a:pt x="416" y="1137"/>
                  </a:lnTo>
                  <a:lnTo>
                    <a:pt x="416" y="1137"/>
                  </a:lnTo>
                  <a:lnTo>
                    <a:pt x="418" y="1081"/>
                  </a:lnTo>
                  <a:lnTo>
                    <a:pt x="418" y="1081"/>
                  </a:lnTo>
                  <a:lnTo>
                    <a:pt x="430" y="1077"/>
                  </a:lnTo>
                  <a:lnTo>
                    <a:pt x="438" y="1075"/>
                  </a:lnTo>
                  <a:lnTo>
                    <a:pt x="442" y="1073"/>
                  </a:lnTo>
                  <a:lnTo>
                    <a:pt x="442" y="1073"/>
                  </a:lnTo>
                  <a:lnTo>
                    <a:pt x="442" y="1047"/>
                  </a:lnTo>
                  <a:lnTo>
                    <a:pt x="444" y="1029"/>
                  </a:lnTo>
                  <a:lnTo>
                    <a:pt x="444" y="1021"/>
                  </a:lnTo>
                  <a:lnTo>
                    <a:pt x="444" y="1021"/>
                  </a:lnTo>
                  <a:lnTo>
                    <a:pt x="440" y="1013"/>
                  </a:lnTo>
                  <a:lnTo>
                    <a:pt x="436" y="993"/>
                  </a:lnTo>
                  <a:lnTo>
                    <a:pt x="432" y="969"/>
                  </a:lnTo>
                  <a:lnTo>
                    <a:pt x="430" y="951"/>
                  </a:lnTo>
                  <a:lnTo>
                    <a:pt x="430" y="951"/>
                  </a:lnTo>
                  <a:lnTo>
                    <a:pt x="428" y="935"/>
                  </a:lnTo>
                  <a:lnTo>
                    <a:pt x="424" y="913"/>
                  </a:lnTo>
                  <a:lnTo>
                    <a:pt x="418" y="883"/>
                  </a:lnTo>
                  <a:lnTo>
                    <a:pt x="418" y="883"/>
                  </a:lnTo>
                  <a:lnTo>
                    <a:pt x="418" y="877"/>
                  </a:lnTo>
                  <a:lnTo>
                    <a:pt x="420" y="873"/>
                  </a:lnTo>
                  <a:lnTo>
                    <a:pt x="420" y="867"/>
                  </a:lnTo>
                  <a:lnTo>
                    <a:pt x="422" y="863"/>
                  </a:lnTo>
                  <a:lnTo>
                    <a:pt x="422" y="863"/>
                  </a:lnTo>
                  <a:lnTo>
                    <a:pt x="416" y="849"/>
                  </a:lnTo>
                  <a:lnTo>
                    <a:pt x="430" y="725"/>
                  </a:lnTo>
                  <a:lnTo>
                    <a:pt x="430" y="725"/>
                  </a:lnTo>
                  <a:lnTo>
                    <a:pt x="430" y="715"/>
                  </a:lnTo>
                  <a:lnTo>
                    <a:pt x="430" y="701"/>
                  </a:lnTo>
                  <a:lnTo>
                    <a:pt x="430" y="701"/>
                  </a:lnTo>
                  <a:lnTo>
                    <a:pt x="430" y="679"/>
                  </a:lnTo>
                  <a:lnTo>
                    <a:pt x="430" y="661"/>
                  </a:lnTo>
                  <a:lnTo>
                    <a:pt x="430" y="661"/>
                  </a:lnTo>
                  <a:lnTo>
                    <a:pt x="444" y="655"/>
                  </a:lnTo>
                  <a:lnTo>
                    <a:pt x="454" y="649"/>
                  </a:lnTo>
                  <a:lnTo>
                    <a:pt x="456" y="645"/>
                  </a:lnTo>
                  <a:lnTo>
                    <a:pt x="458" y="641"/>
                  </a:lnTo>
                  <a:lnTo>
                    <a:pt x="458" y="641"/>
                  </a:lnTo>
                  <a:lnTo>
                    <a:pt x="462" y="617"/>
                  </a:lnTo>
                  <a:lnTo>
                    <a:pt x="462" y="617"/>
                  </a:lnTo>
                  <a:lnTo>
                    <a:pt x="464" y="580"/>
                  </a:lnTo>
                  <a:lnTo>
                    <a:pt x="466" y="554"/>
                  </a:lnTo>
                  <a:lnTo>
                    <a:pt x="464" y="542"/>
                  </a:lnTo>
                  <a:lnTo>
                    <a:pt x="464" y="542"/>
                  </a:lnTo>
                  <a:lnTo>
                    <a:pt x="452" y="536"/>
                  </a:lnTo>
                  <a:lnTo>
                    <a:pt x="444" y="532"/>
                  </a:lnTo>
                  <a:lnTo>
                    <a:pt x="444" y="532"/>
                  </a:lnTo>
                  <a:lnTo>
                    <a:pt x="440" y="502"/>
                  </a:lnTo>
                  <a:lnTo>
                    <a:pt x="436" y="470"/>
                  </a:lnTo>
                  <a:lnTo>
                    <a:pt x="436" y="470"/>
                  </a:lnTo>
                  <a:lnTo>
                    <a:pt x="438" y="466"/>
                  </a:lnTo>
                  <a:lnTo>
                    <a:pt x="442" y="460"/>
                  </a:lnTo>
                  <a:lnTo>
                    <a:pt x="448" y="456"/>
                  </a:lnTo>
                  <a:lnTo>
                    <a:pt x="450" y="452"/>
                  </a:lnTo>
                  <a:lnTo>
                    <a:pt x="450" y="452"/>
                  </a:lnTo>
                  <a:lnTo>
                    <a:pt x="452" y="432"/>
                  </a:lnTo>
                  <a:lnTo>
                    <a:pt x="452" y="432"/>
                  </a:lnTo>
                  <a:lnTo>
                    <a:pt x="470" y="426"/>
                  </a:lnTo>
                  <a:lnTo>
                    <a:pt x="490" y="420"/>
                  </a:lnTo>
                  <a:lnTo>
                    <a:pt x="490" y="420"/>
                  </a:lnTo>
                  <a:lnTo>
                    <a:pt x="498" y="412"/>
                  </a:lnTo>
                  <a:lnTo>
                    <a:pt x="502" y="408"/>
                  </a:lnTo>
                  <a:lnTo>
                    <a:pt x="504" y="402"/>
                  </a:lnTo>
                  <a:lnTo>
                    <a:pt x="504" y="402"/>
                  </a:lnTo>
                  <a:lnTo>
                    <a:pt x="502" y="368"/>
                  </a:lnTo>
                  <a:lnTo>
                    <a:pt x="502" y="368"/>
                  </a:lnTo>
                  <a:lnTo>
                    <a:pt x="504" y="346"/>
                  </a:lnTo>
                  <a:lnTo>
                    <a:pt x="504" y="346"/>
                  </a:lnTo>
                  <a:lnTo>
                    <a:pt x="506" y="344"/>
                  </a:lnTo>
                  <a:lnTo>
                    <a:pt x="510" y="344"/>
                  </a:lnTo>
                  <a:lnTo>
                    <a:pt x="516" y="342"/>
                  </a:lnTo>
                  <a:lnTo>
                    <a:pt x="518" y="336"/>
                  </a:lnTo>
                  <a:lnTo>
                    <a:pt x="518" y="336"/>
                  </a:lnTo>
                  <a:lnTo>
                    <a:pt x="520" y="326"/>
                  </a:lnTo>
                  <a:lnTo>
                    <a:pt x="516" y="314"/>
                  </a:lnTo>
                  <a:lnTo>
                    <a:pt x="512" y="304"/>
                  </a:lnTo>
                  <a:lnTo>
                    <a:pt x="510" y="300"/>
                  </a:lnTo>
                  <a:lnTo>
                    <a:pt x="510" y="300"/>
                  </a:lnTo>
                  <a:lnTo>
                    <a:pt x="504" y="294"/>
                  </a:lnTo>
                  <a:lnTo>
                    <a:pt x="494" y="282"/>
                  </a:lnTo>
                  <a:lnTo>
                    <a:pt x="476" y="264"/>
                  </a:lnTo>
                  <a:lnTo>
                    <a:pt x="476" y="264"/>
                  </a:lnTo>
                  <a:lnTo>
                    <a:pt x="466" y="254"/>
                  </a:lnTo>
                  <a:lnTo>
                    <a:pt x="458" y="244"/>
                  </a:lnTo>
                  <a:lnTo>
                    <a:pt x="458" y="244"/>
                  </a:lnTo>
                  <a:lnTo>
                    <a:pt x="466" y="236"/>
                  </a:lnTo>
                  <a:lnTo>
                    <a:pt x="472" y="224"/>
                  </a:lnTo>
                  <a:lnTo>
                    <a:pt x="472" y="224"/>
                  </a:lnTo>
                  <a:lnTo>
                    <a:pt x="466" y="224"/>
                  </a:lnTo>
                  <a:lnTo>
                    <a:pt x="452" y="222"/>
                  </a:lnTo>
                  <a:lnTo>
                    <a:pt x="452" y="222"/>
                  </a:lnTo>
                  <a:lnTo>
                    <a:pt x="448" y="218"/>
                  </a:lnTo>
                  <a:lnTo>
                    <a:pt x="446" y="214"/>
                  </a:lnTo>
                  <a:lnTo>
                    <a:pt x="444" y="208"/>
                  </a:lnTo>
                  <a:lnTo>
                    <a:pt x="444" y="208"/>
                  </a:lnTo>
                  <a:lnTo>
                    <a:pt x="446" y="196"/>
                  </a:lnTo>
                  <a:lnTo>
                    <a:pt x="446" y="196"/>
                  </a:lnTo>
                  <a:lnTo>
                    <a:pt x="456" y="166"/>
                  </a:lnTo>
                  <a:lnTo>
                    <a:pt x="462" y="144"/>
                  </a:lnTo>
                  <a:lnTo>
                    <a:pt x="462" y="136"/>
                  </a:lnTo>
                  <a:lnTo>
                    <a:pt x="462" y="130"/>
                  </a:lnTo>
                  <a:lnTo>
                    <a:pt x="462" y="130"/>
                  </a:lnTo>
                  <a:lnTo>
                    <a:pt x="444" y="100"/>
                  </a:lnTo>
                  <a:lnTo>
                    <a:pt x="444" y="100"/>
                  </a:lnTo>
                  <a:lnTo>
                    <a:pt x="448" y="96"/>
                  </a:lnTo>
                  <a:lnTo>
                    <a:pt x="454" y="84"/>
                  </a:lnTo>
                  <a:lnTo>
                    <a:pt x="460" y="70"/>
                  </a:lnTo>
                  <a:lnTo>
                    <a:pt x="462" y="62"/>
                  </a:lnTo>
                  <a:lnTo>
                    <a:pt x="462" y="54"/>
                  </a:lnTo>
                  <a:lnTo>
                    <a:pt x="462" y="54"/>
                  </a:lnTo>
                  <a:lnTo>
                    <a:pt x="456" y="34"/>
                  </a:lnTo>
                  <a:lnTo>
                    <a:pt x="452" y="26"/>
                  </a:lnTo>
                  <a:lnTo>
                    <a:pt x="444" y="20"/>
                  </a:lnTo>
                  <a:lnTo>
                    <a:pt x="444" y="20"/>
                  </a:lnTo>
                  <a:lnTo>
                    <a:pt x="426" y="8"/>
                  </a:lnTo>
                  <a:lnTo>
                    <a:pt x="418" y="2"/>
                  </a:lnTo>
                  <a:lnTo>
                    <a:pt x="392" y="0"/>
                  </a:lnTo>
                  <a:close/>
                  <a:moveTo>
                    <a:pt x="176" y="667"/>
                  </a:moveTo>
                  <a:lnTo>
                    <a:pt x="190" y="667"/>
                  </a:lnTo>
                  <a:lnTo>
                    <a:pt x="190" y="667"/>
                  </a:lnTo>
                  <a:lnTo>
                    <a:pt x="190" y="751"/>
                  </a:lnTo>
                  <a:lnTo>
                    <a:pt x="190" y="751"/>
                  </a:lnTo>
                  <a:lnTo>
                    <a:pt x="196" y="815"/>
                  </a:lnTo>
                  <a:lnTo>
                    <a:pt x="200" y="853"/>
                  </a:lnTo>
                  <a:lnTo>
                    <a:pt x="202" y="875"/>
                  </a:lnTo>
                  <a:lnTo>
                    <a:pt x="202" y="875"/>
                  </a:lnTo>
                  <a:lnTo>
                    <a:pt x="206" y="883"/>
                  </a:lnTo>
                  <a:lnTo>
                    <a:pt x="210" y="889"/>
                  </a:lnTo>
                  <a:lnTo>
                    <a:pt x="212" y="893"/>
                  </a:lnTo>
                  <a:lnTo>
                    <a:pt x="214" y="897"/>
                  </a:lnTo>
                  <a:lnTo>
                    <a:pt x="214" y="897"/>
                  </a:lnTo>
                  <a:lnTo>
                    <a:pt x="214" y="917"/>
                  </a:lnTo>
                  <a:lnTo>
                    <a:pt x="214" y="935"/>
                  </a:lnTo>
                  <a:lnTo>
                    <a:pt x="214" y="935"/>
                  </a:lnTo>
                  <a:lnTo>
                    <a:pt x="208" y="983"/>
                  </a:lnTo>
                  <a:lnTo>
                    <a:pt x="206" y="1029"/>
                  </a:lnTo>
                  <a:lnTo>
                    <a:pt x="206" y="1029"/>
                  </a:lnTo>
                  <a:lnTo>
                    <a:pt x="206" y="1051"/>
                  </a:lnTo>
                  <a:lnTo>
                    <a:pt x="208" y="1075"/>
                  </a:lnTo>
                  <a:lnTo>
                    <a:pt x="208" y="1075"/>
                  </a:lnTo>
                  <a:lnTo>
                    <a:pt x="210" y="1079"/>
                  </a:lnTo>
                  <a:lnTo>
                    <a:pt x="214" y="1081"/>
                  </a:lnTo>
                  <a:lnTo>
                    <a:pt x="220" y="1081"/>
                  </a:lnTo>
                  <a:lnTo>
                    <a:pt x="226" y="1081"/>
                  </a:lnTo>
                  <a:lnTo>
                    <a:pt x="226" y="1081"/>
                  </a:lnTo>
                  <a:lnTo>
                    <a:pt x="226" y="1099"/>
                  </a:lnTo>
                  <a:lnTo>
                    <a:pt x="226" y="1121"/>
                  </a:lnTo>
                  <a:lnTo>
                    <a:pt x="226" y="1121"/>
                  </a:lnTo>
                  <a:lnTo>
                    <a:pt x="224" y="1147"/>
                  </a:lnTo>
                  <a:lnTo>
                    <a:pt x="226" y="1165"/>
                  </a:lnTo>
                  <a:lnTo>
                    <a:pt x="202" y="1167"/>
                  </a:lnTo>
                  <a:lnTo>
                    <a:pt x="202" y="1167"/>
                  </a:lnTo>
                  <a:lnTo>
                    <a:pt x="180" y="1173"/>
                  </a:lnTo>
                  <a:lnTo>
                    <a:pt x="180" y="1173"/>
                  </a:lnTo>
                  <a:lnTo>
                    <a:pt x="170" y="1175"/>
                  </a:lnTo>
                  <a:lnTo>
                    <a:pt x="166" y="1177"/>
                  </a:lnTo>
                  <a:lnTo>
                    <a:pt x="164" y="1179"/>
                  </a:lnTo>
                  <a:lnTo>
                    <a:pt x="164" y="1179"/>
                  </a:lnTo>
                  <a:lnTo>
                    <a:pt x="164" y="1181"/>
                  </a:lnTo>
                  <a:lnTo>
                    <a:pt x="160" y="1179"/>
                  </a:lnTo>
                  <a:lnTo>
                    <a:pt x="154" y="1171"/>
                  </a:lnTo>
                  <a:lnTo>
                    <a:pt x="138" y="1157"/>
                  </a:lnTo>
                  <a:lnTo>
                    <a:pt x="138" y="1157"/>
                  </a:lnTo>
                  <a:lnTo>
                    <a:pt x="138" y="1153"/>
                  </a:lnTo>
                  <a:lnTo>
                    <a:pt x="138" y="1147"/>
                  </a:lnTo>
                  <a:lnTo>
                    <a:pt x="138" y="1147"/>
                  </a:lnTo>
                  <a:lnTo>
                    <a:pt x="140" y="1129"/>
                  </a:lnTo>
                  <a:lnTo>
                    <a:pt x="142" y="1111"/>
                  </a:lnTo>
                  <a:lnTo>
                    <a:pt x="142" y="1111"/>
                  </a:lnTo>
                  <a:lnTo>
                    <a:pt x="142" y="1061"/>
                  </a:lnTo>
                  <a:lnTo>
                    <a:pt x="140" y="1025"/>
                  </a:lnTo>
                  <a:lnTo>
                    <a:pt x="138" y="1003"/>
                  </a:lnTo>
                  <a:lnTo>
                    <a:pt x="138" y="1003"/>
                  </a:lnTo>
                  <a:lnTo>
                    <a:pt x="136" y="991"/>
                  </a:lnTo>
                  <a:lnTo>
                    <a:pt x="134" y="973"/>
                  </a:lnTo>
                  <a:lnTo>
                    <a:pt x="134" y="949"/>
                  </a:lnTo>
                  <a:lnTo>
                    <a:pt x="134" y="949"/>
                  </a:lnTo>
                  <a:lnTo>
                    <a:pt x="134" y="939"/>
                  </a:lnTo>
                  <a:lnTo>
                    <a:pt x="134" y="933"/>
                  </a:lnTo>
                  <a:lnTo>
                    <a:pt x="134" y="929"/>
                  </a:lnTo>
                  <a:lnTo>
                    <a:pt x="134" y="929"/>
                  </a:lnTo>
                  <a:lnTo>
                    <a:pt x="132" y="927"/>
                  </a:lnTo>
                  <a:lnTo>
                    <a:pt x="134" y="923"/>
                  </a:lnTo>
                  <a:lnTo>
                    <a:pt x="136" y="917"/>
                  </a:lnTo>
                  <a:lnTo>
                    <a:pt x="148" y="911"/>
                  </a:lnTo>
                  <a:lnTo>
                    <a:pt x="148" y="911"/>
                  </a:lnTo>
                  <a:lnTo>
                    <a:pt x="144" y="907"/>
                  </a:lnTo>
                  <a:lnTo>
                    <a:pt x="138" y="901"/>
                  </a:lnTo>
                  <a:lnTo>
                    <a:pt x="138" y="901"/>
                  </a:lnTo>
                  <a:lnTo>
                    <a:pt x="138" y="895"/>
                  </a:lnTo>
                  <a:lnTo>
                    <a:pt x="138" y="885"/>
                  </a:lnTo>
                  <a:lnTo>
                    <a:pt x="138" y="869"/>
                  </a:lnTo>
                  <a:lnTo>
                    <a:pt x="138" y="869"/>
                  </a:lnTo>
                  <a:lnTo>
                    <a:pt x="140" y="849"/>
                  </a:lnTo>
                  <a:lnTo>
                    <a:pt x="142" y="829"/>
                  </a:lnTo>
                  <a:lnTo>
                    <a:pt x="142" y="829"/>
                  </a:lnTo>
                  <a:lnTo>
                    <a:pt x="138" y="811"/>
                  </a:lnTo>
                  <a:lnTo>
                    <a:pt x="128" y="771"/>
                  </a:lnTo>
                  <a:lnTo>
                    <a:pt x="128" y="771"/>
                  </a:lnTo>
                  <a:lnTo>
                    <a:pt x="150" y="753"/>
                  </a:lnTo>
                  <a:lnTo>
                    <a:pt x="164" y="739"/>
                  </a:lnTo>
                  <a:lnTo>
                    <a:pt x="170" y="733"/>
                  </a:lnTo>
                  <a:lnTo>
                    <a:pt x="174" y="727"/>
                  </a:lnTo>
                  <a:lnTo>
                    <a:pt x="174" y="727"/>
                  </a:lnTo>
                  <a:lnTo>
                    <a:pt x="176" y="713"/>
                  </a:lnTo>
                  <a:lnTo>
                    <a:pt x="176" y="693"/>
                  </a:lnTo>
                  <a:lnTo>
                    <a:pt x="176" y="667"/>
                  </a:lnTo>
                  <a:lnTo>
                    <a:pt x="176" y="667"/>
                  </a:lnTo>
                  <a:close/>
                  <a:moveTo>
                    <a:pt x="148" y="663"/>
                  </a:moveTo>
                  <a:lnTo>
                    <a:pt x="148" y="663"/>
                  </a:lnTo>
                  <a:lnTo>
                    <a:pt x="142" y="711"/>
                  </a:lnTo>
                  <a:lnTo>
                    <a:pt x="142" y="711"/>
                  </a:lnTo>
                  <a:lnTo>
                    <a:pt x="134" y="719"/>
                  </a:lnTo>
                  <a:lnTo>
                    <a:pt x="128" y="725"/>
                  </a:lnTo>
                  <a:lnTo>
                    <a:pt x="128" y="713"/>
                  </a:lnTo>
                  <a:lnTo>
                    <a:pt x="128" y="713"/>
                  </a:lnTo>
                  <a:lnTo>
                    <a:pt x="126" y="703"/>
                  </a:lnTo>
                  <a:lnTo>
                    <a:pt x="124" y="699"/>
                  </a:lnTo>
                  <a:lnTo>
                    <a:pt x="124" y="699"/>
                  </a:lnTo>
                  <a:lnTo>
                    <a:pt x="126" y="697"/>
                  </a:lnTo>
                  <a:lnTo>
                    <a:pt x="130" y="689"/>
                  </a:lnTo>
                  <a:lnTo>
                    <a:pt x="130" y="689"/>
                  </a:lnTo>
                  <a:lnTo>
                    <a:pt x="132" y="681"/>
                  </a:lnTo>
                  <a:lnTo>
                    <a:pt x="134" y="673"/>
                  </a:lnTo>
                  <a:lnTo>
                    <a:pt x="134" y="661"/>
                  </a:lnTo>
                  <a:lnTo>
                    <a:pt x="148" y="663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8D7E454D-0339-4022-A756-C3D63393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184" y="4771542"/>
              <a:ext cx="525193" cy="1209225"/>
            </a:xfrm>
            <a:custGeom>
              <a:avLst/>
              <a:gdLst>
                <a:gd name="T0" fmla="*/ 229 w 410"/>
                <a:gd name="T1" fmla="*/ 129 h 944"/>
                <a:gd name="T2" fmla="*/ 191 w 410"/>
                <a:gd name="T3" fmla="*/ 144 h 944"/>
                <a:gd name="T4" fmla="*/ 157 w 410"/>
                <a:gd name="T5" fmla="*/ 142 h 944"/>
                <a:gd name="T6" fmla="*/ 133 w 410"/>
                <a:gd name="T7" fmla="*/ 152 h 944"/>
                <a:gd name="T8" fmla="*/ 117 w 410"/>
                <a:gd name="T9" fmla="*/ 201 h 944"/>
                <a:gd name="T10" fmla="*/ 89 w 410"/>
                <a:gd name="T11" fmla="*/ 276 h 944"/>
                <a:gd name="T12" fmla="*/ 82 w 410"/>
                <a:gd name="T13" fmla="*/ 310 h 944"/>
                <a:gd name="T14" fmla="*/ 109 w 410"/>
                <a:gd name="T15" fmla="*/ 329 h 944"/>
                <a:gd name="T16" fmla="*/ 152 w 410"/>
                <a:gd name="T17" fmla="*/ 343 h 944"/>
                <a:gd name="T18" fmla="*/ 166 w 410"/>
                <a:gd name="T19" fmla="*/ 397 h 944"/>
                <a:gd name="T20" fmla="*/ 154 w 410"/>
                <a:gd name="T21" fmla="*/ 432 h 944"/>
                <a:gd name="T22" fmla="*/ 154 w 410"/>
                <a:gd name="T23" fmla="*/ 446 h 944"/>
                <a:gd name="T24" fmla="*/ 109 w 410"/>
                <a:gd name="T25" fmla="*/ 587 h 944"/>
                <a:gd name="T26" fmla="*/ 54 w 410"/>
                <a:gd name="T27" fmla="*/ 689 h 944"/>
                <a:gd name="T28" fmla="*/ 16 w 410"/>
                <a:gd name="T29" fmla="*/ 791 h 944"/>
                <a:gd name="T30" fmla="*/ 1 w 410"/>
                <a:gd name="T31" fmla="*/ 826 h 944"/>
                <a:gd name="T32" fmla="*/ 29 w 410"/>
                <a:gd name="T33" fmla="*/ 833 h 944"/>
                <a:gd name="T34" fmla="*/ 54 w 410"/>
                <a:gd name="T35" fmla="*/ 849 h 944"/>
                <a:gd name="T36" fmla="*/ 62 w 410"/>
                <a:gd name="T37" fmla="*/ 867 h 944"/>
                <a:gd name="T38" fmla="*/ 62 w 410"/>
                <a:gd name="T39" fmla="*/ 884 h 944"/>
                <a:gd name="T40" fmla="*/ 64 w 410"/>
                <a:gd name="T41" fmla="*/ 908 h 944"/>
                <a:gd name="T42" fmla="*/ 101 w 410"/>
                <a:gd name="T43" fmla="*/ 919 h 944"/>
                <a:gd name="T44" fmla="*/ 116 w 410"/>
                <a:gd name="T45" fmla="*/ 912 h 944"/>
                <a:gd name="T46" fmla="*/ 110 w 410"/>
                <a:gd name="T47" fmla="*/ 879 h 944"/>
                <a:gd name="T48" fmla="*/ 233 w 410"/>
                <a:gd name="T49" fmla="*/ 894 h 944"/>
                <a:gd name="T50" fmla="*/ 293 w 410"/>
                <a:gd name="T51" fmla="*/ 906 h 944"/>
                <a:gd name="T52" fmla="*/ 301 w 410"/>
                <a:gd name="T53" fmla="*/ 930 h 944"/>
                <a:gd name="T54" fmla="*/ 367 w 410"/>
                <a:gd name="T55" fmla="*/ 944 h 944"/>
                <a:gd name="T56" fmla="*/ 377 w 410"/>
                <a:gd name="T57" fmla="*/ 937 h 944"/>
                <a:gd name="T58" fmla="*/ 373 w 410"/>
                <a:gd name="T59" fmla="*/ 916 h 944"/>
                <a:gd name="T60" fmla="*/ 351 w 410"/>
                <a:gd name="T61" fmla="*/ 883 h 944"/>
                <a:gd name="T62" fmla="*/ 373 w 410"/>
                <a:gd name="T63" fmla="*/ 873 h 944"/>
                <a:gd name="T64" fmla="*/ 373 w 410"/>
                <a:gd name="T65" fmla="*/ 807 h 944"/>
                <a:gd name="T66" fmla="*/ 371 w 410"/>
                <a:gd name="T67" fmla="*/ 654 h 944"/>
                <a:gd name="T68" fmla="*/ 373 w 410"/>
                <a:gd name="T69" fmla="*/ 496 h 944"/>
                <a:gd name="T70" fmla="*/ 393 w 410"/>
                <a:gd name="T71" fmla="*/ 519 h 944"/>
                <a:gd name="T72" fmla="*/ 400 w 410"/>
                <a:gd name="T73" fmla="*/ 508 h 944"/>
                <a:gd name="T74" fmla="*/ 393 w 410"/>
                <a:gd name="T75" fmla="*/ 418 h 944"/>
                <a:gd name="T76" fmla="*/ 403 w 410"/>
                <a:gd name="T77" fmla="*/ 422 h 944"/>
                <a:gd name="T78" fmla="*/ 397 w 410"/>
                <a:gd name="T79" fmla="*/ 394 h 944"/>
                <a:gd name="T80" fmla="*/ 394 w 410"/>
                <a:gd name="T81" fmla="*/ 358 h 944"/>
                <a:gd name="T82" fmla="*/ 410 w 410"/>
                <a:gd name="T83" fmla="*/ 289 h 944"/>
                <a:gd name="T84" fmla="*/ 383 w 410"/>
                <a:gd name="T85" fmla="*/ 269 h 944"/>
                <a:gd name="T86" fmla="*/ 362 w 410"/>
                <a:gd name="T87" fmla="*/ 242 h 944"/>
                <a:gd name="T88" fmla="*/ 355 w 410"/>
                <a:gd name="T89" fmla="*/ 191 h 944"/>
                <a:gd name="T90" fmla="*/ 336 w 410"/>
                <a:gd name="T91" fmla="*/ 166 h 944"/>
                <a:gd name="T92" fmla="*/ 306 w 410"/>
                <a:gd name="T93" fmla="*/ 147 h 944"/>
                <a:gd name="T94" fmla="*/ 310 w 410"/>
                <a:gd name="T95" fmla="*/ 125 h 944"/>
                <a:gd name="T96" fmla="*/ 326 w 410"/>
                <a:gd name="T97" fmla="*/ 105 h 944"/>
                <a:gd name="T98" fmla="*/ 335 w 410"/>
                <a:gd name="T99" fmla="*/ 53 h 944"/>
                <a:gd name="T100" fmla="*/ 321 w 410"/>
                <a:gd name="T101" fmla="*/ 18 h 944"/>
                <a:gd name="T102" fmla="*/ 289 w 410"/>
                <a:gd name="T103" fmla="*/ 1 h 944"/>
                <a:gd name="T104" fmla="*/ 277 w 410"/>
                <a:gd name="T105" fmla="*/ 1 h 944"/>
                <a:gd name="T106" fmla="*/ 252 w 410"/>
                <a:gd name="T107" fmla="*/ 9 h 944"/>
                <a:gd name="T108" fmla="*/ 228 w 410"/>
                <a:gd name="T109" fmla="*/ 34 h 944"/>
                <a:gd name="T110" fmla="*/ 221 w 410"/>
                <a:gd name="T111" fmla="*/ 86 h 944"/>
                <a:gd name="T112" fmla="*/ 209 w 410"/>
                <a:gd name="T113" fmla="*/ 118 h 944"/>
                <a:gd name="T114" fmla="*/ 218 w 410"/>
                <a:gd name="T115" fmla="*/ 110 h 944"/>
                <a:gd name="T116" fmla="*/ 226 w 410"/>
                <a:gd name="T117" fmla="*/ 93 h 944"/>
                <a:gd name="T118" fmla="*/ 222 w 410"/>
                <a:gd name="T119" fmla="*/ 115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0" h="944">
                  <a:moveTo>
                    <a:pt x="235" y="111"/>
                  </a:moveTo>
                  <a:lnTo>
                    <a:pt x="235" y="111"/>
                  </a:lnTo>
                  <a:lnTo>
                    <a:pt x="234" y="118"/>
                  </a:lnTo>
                  <a:lnTo>
                    <a:pt x="232" y="124"/>
                  </a:lnTo>
                  <a:lnTo>
                    <a:pt x="229" y="129"/>
                  </a:lnTo>
                  <a:lnTo>
                    <a:pt x="229" y="129"/>
                  </a:lnTo>
                  <a:lnTo>
                    <a:pt x="222" y="134"/>
                  </a:lnTo>
                  <a:lnTo>
                    <a:pt x="210" y="138"/>
                  </a:lnTo>
                  <a:lnTo>
                    <a:pt x="191" y="144"/>
                  </a:lnTo>
                  <a:lnTo>
                    <a:pt x="191" y="144"/>
                  </a:lnTo>
                  <a:lnTo>
                    <a:pt x="185" y="146"/>
                  </a:lnTo>
                  <a:lnTo>
                    <a:pt x="180" y="147"/>
                  </a:lnTo>
                  <a:lnTo>
                    <a:pt x="172" y="146"/>
                  </a:lnTo>
                  <a:lnTo>
                    <a:pt x="172" y="146"/>
                  </a:lnTo>
                  <a:lnTo>
                    <a:pt x="157" y="142"/>
                  </a:lnTo>
                  <a:lnTo>
                    <a:pt x="150" y="142"/>
                  </a:lnTo>
                  <a:lnTo>
                    <a:pt x="144" y="144"/>
                  </a:lnTo>
                  <a:lnTo>
                    <a:pt x="144" y="144"/>
                  </a:lnTo>
                  <a:lnTo>
                    <a:pt x="138" y="147"/>
                  </a:lnTo>
                  <a:lnTo>
                    <a:pt x="133" y="152"/>
                  </a:lnTo>
                  <a:lnTo>
                    <a:pt x="129" y="157"/>
                  </a:lnTo>
                  <a:lnTo>
                    <a:pt x="127" y="163"/>
                  </a:lnTo>
                  <a:lnTo>
                    <a:pt x="127" y="163"/>
                  </a:lnTo>
                  <a:lnTo>
                    <a:pt x="123" y="176"/>
                  </a:lnTo>
                  <a:lnTo>
                    <a:pt x="117" y="201"/>
                  </a:lnTo>
                  <a:lnTo>
                    <a:pt x="111" y="227"/>
                  </a:lnTo>
                  <a:lnTo>
                    <a:pt x="106" y="241"/>
                  </a:lnTo>
                  <a:lnTo>
                    <a:pt x="106" y="241"/>
                  </a:lnTo>
                  <a:lnTo>
                    <a:pt x="89" y="276"/>
                  </a:lnTo>
                  <a:lnTo>
                    <a:pt x="89" y="276"/>
                  </a:lnTo>
                  <a:lnTo>
                    <a:pt x="83" y="292"/>
                  </a:lnTo>
                  <a:lnTo>
                    <a:pt x="81" y="300"/>
                  </a:lnTo>
                  <a:lnTo>
                    <a:pt x="81" y="305"/>
                  </a:lnTo>
                  <a:lnTo>
                    <a:pt x="81" y="305"/>
                  </a:lnTo>
                  <a:lnTo>
                    <a:pt x="82" y="310"/>
                  </a:lnTo>
                  <a:lnTo>
                    <a:pt x="86" y="314"/>
                  </a:lnTo>
                  <a:lnTo>
                    <a:pt x="92" y="318"/>
                  </a:lnTo>
                  <a:lnTo>
                    <a:pt x="92" y="318"/>
                  </a:lnTo>
                  <a:lnTo>
                    <a:pt x="99" y="324"/>
                  </a:lnTo>
                  <a:lnTo>
                    <a:pt x="109" y="329"/>
                  </a:lnTo>
                  <a:lnTo>
                    <a:pt x="123" y="336"/>
                  </a:lnTo>
                  <a:lnTo>
                    <a:pt x="123" y="336"/>
                  </a:lnTo>
                  <a:lnTo>
                    <a:pt x="130" y="339"/>
                  </a:lnTo>
                  <a:lnTo>
                    <a:pt x="139" y="341"/>
                  </a:lnTo>
                  <a:lnTo>
                    <a:pt x="152" y="343"/>
                  </a:lnTo>
                  <a:lnTo>
                    <a:pt x="162" y="343"/>
                  </a:lnTo>
                  <a:lnTo>
                    <a:pt x="165" y="341"/>
                  </a:lnTo>
                  <a:lnTo>
                    <a:pt x="165" y="341"/>
                  </a:lnTo>
                  <a:lnTo>
                    <a:pt x="166" y="373"/>
                  </a:lnTo>
                  <a:lnTo>
                    <a:pt x="166" y="397"/>
                  </a:lnTo>
                  <a:lnTo>
                    <a:pt x="166" y="406"/>
                  </a:lnTo>
                  <a:lnTo>
                    <a:pt x="165" y="414"/>
                  </a:lnTo>
                  <a:lnTo>
                    <a:pt x="165" y="414"/>
                  </a:lnTo>
                  <a:lnTo>
                    <a:pt x="160" y="423"/>
                  </a:lnTo>
                  <a:lnTo>
                    <a:pt x="154" y="432"/>
                  </a:lnTo>
                  <a:lnTo>
                    <a:pt x="151" y="439"/>
                  </a:lnTo>
                  <a:lnTo>
                    <a:pt x="150" y="441"/>
                  </a:lnTo>
                  <a:lnTo>
                    <a:pt x="151" y="443"/>
                  </a:lnTo>
                  <a:lnTo>
                    <a:pt x="151" y="443"/>
                  </a:lnTo>
                  <a:lnTo>
                    <a:pt x="154" y="446"/>
                  </a:lnTo>
                  <a:lnTo>
                    <a:pt x="156" y="446"/>
                  </a:lnTo>
                  <a:lnTo>
                    <a:pt x="156" y="446"/>
                  </a:lnTo>
                  <a:lnTo>
                    <a:pt x="138" y="504"/>
                  </a:lnTo>
                  <a:lnTo>
                    <a:pt x="122" y="551"/>
                  </a:lnTo>
                  <a:lnTo>
                    <a:pt x="109" y="587"/>
                  </a:lnTo>
                  <a:lnTo>
                    <a:pt x="109" y="587"/>
                  </a:lnTo>
                  <a:lnTo>
                    <a:pt x="95" y="614"/>
                  </a:lnTo>
                  <a:lnTo>
                    <a:pt x="81" y="642"/>
                  </a:lnTo>
                  <a:lnTo>
                    <a:pt x="54" y="689"/>
                  </a:lnTo>
                  <a:lnTo>
                    <a:pt x="54" y="689"/>
                  </a:lnTo>
                  <a:lnTo>
                    <a:pt x="50" y="699"/>
                  </a:lnTo>
                  <a:lnTo>
                    <a:pt x="43" y="713"/>
                  </a:lnTo>
                  <a:lnTo>
                    <a:pt x="31" y="745"/>
                  </a:lnTo>
                  <a:lnTo>
                    <a:pt x="23" y="773"/>
                  </a:lnTo>
                  <a:lnTo>
                    <a:pt x="16" y="791"/>
                  </a:lnTo>
                  <a:lnTo>
                    <a:pt x="16" y="791"/>
                  </a:lnTo>
                  <a:lnTo>
                    <a:pt x="5" y="810"/>
                  </a:lnTo>
                  <a:lnTo>
                    <a:pt x="1" y="820"/>
                  </a:lnTo>
                  <a:lnTo>
                    <a:pt x="0" y="824"/>
                  </a:lnTo>
                  <a:lnTo>
                    <a:pt x="1" y="826"/>
                  </a:lnTo>
                  <a:lnTo>
                    <a:pt x="1" y="826"/>
                  </a:lnTo>
                  <a:lnTo>
                    <a:pt x="5" y="828"/>
                  </a:lnTo>
                  <a:lnTo>
                    <a:pt x="10" y="830"/>
                  </a:lnTo>
                  <a:lnTo>
                    <a:pt x="29" y="833"/>
                  </a:lnTo>
                  <a:lnTo>
                    <a:pt x="29" y="833"/>
                  </a:lnTo>
                  <a:lnTo>
                    <a:pt x="52" y="834"/>
                  </a:lnTo>
                  <a:lnTo>
                    <a:pt x="59" y="834"/>
                  </a:lnTo>
                  <a:lnTo>
                    <a:pt x="59" y="834"/>
                  </a:lnTo>
                  <a:lnTo>
                    <a:pt x="57" y="839"/>
                  </a:lnTo>
                  <a:lnTo>
                    <a:pt x="54" y="849"/>
                  </a:lnTo>
                  <a:lnTo>
                    <a:pt x="54" y="860"/>
                  </a:lnTo>
                  <a:lnTo>
                    <a:pt x="54" y="863"/>
                  </a:lnTo>
                  <a:lnTo>
                    <a:pt x="57" y="866"/>
                  </a:lnTo>
                  <a:lnTo>
                    <a:pt x="57" y="866"/>
                  </a:lnTo>
                  <a:lnTo>
                    <a:pt x="62" y="867"/>
                  </a:lnTo>
                  <a:lnTo>
                    <a:pt x="64" y="868"/>
                  </a:lnTo>
                  <a:lnTo>
                    <a:pt x="66" y="867"/>
                  </a:lnTo>
                  <a:lnTo>
                    <a:pt x="66" y="867"/>
                  </a:lnTo>
                  <a:lnTo>
                    <a:pt x="64" y="872"/>
                  </a:lnTo>
                  <a:lnTo>
                    <a:pt x="62" y="884"/>
                  </a:lnTo>
                  <a:lnTo>
                    <a:pt x="60" y="890"/>
                  </a:lnTo>
                  <a:lnTo>
                    <a:pt x="60" y="897"/>
                  </a:lnTo>
                  <a:lnTo>
                    <a:pt x="62" y="903"/>
                  </a:lnTo>
                  <a:lnTo>
                    <a:pt x="64" y="908"/>
                  </a:lnTo>
                  <a:lnTo>
                    <a:pt x="64" y="908"/>
                  </a:lnTo>
                  <a:lnTo>
                    <a:pt x="69" y="912"/>
                  </a:lnTo>
                  <a:lnTo>
                    <a:pt x="76" y="915"/>
                  </a:lnTo>
                  <a:lnTo>
                    <a:pt x="84" y="916"/>
                  </a:lnTo>
                  <a:lnTo>
                    <a:pt x="93" y="919"/>
                  </a:lnTo>
                  <a:lnTo>
                    <a:pt x="101" y="919"/>
                  </a:lnTo>
                  <a:lnTo>
                    <a:pt x="107" y="919"/>
                  </a:lnTo>
                  <a:lnTo>
                    <a:pt x="113" y="918"/>
                  </a:lnTo>
                  <a:lnTo>
                    <a:pt x="116" y="915"/>
                  </a:lnTo>
                  <a:lnTo>
                    <a:pt x="116" y="915"/>
                  </a:lnTo>
                  <a:lnTo>
                    <a:pt x="116" y="912"/>
                  </a:lnTo>
                  <a:lnTo>
                    <a:pt x="116" y="907"/>
                  </a:lnTo>
                  <a:lnTo>
                    <a:pt x="112" y="895"/>
                  </a:lnTo>
                  <a:lnTo>
                    <a:pt x="110" y="884"/>
                  </a:lnTo>
                  <a:lnTo>
                    <a:pt x="110" y="880"/>
                  </a:lnTo>
                  <a:lnTo>
                    <a:pt x="110" y="879"/>
                  </a:lnTo>
                  <a:lnTo>
                    <a:pt x="110" y="879"/>
                  </a:lnTo>
                  <a:lnTo>
                    <a:pt x="160" y="885"/>
                  </a:lnTo>
                  <a:lnTo>
                    <a:pt x="200" y="890"/>
                  </a:lnTo>
                  <a:lnTo>
                    <a:pt x="233" y="894"/>
                  </a:lnTo>
                  <a:lnTo>
                    <a:pt x="233" y="894"/>
                  </a:lnTo>
                  <a:lnTo>
                    <a:pt x="256" y="894"/>
                  </a:lnTo>
                  <a:lnTo>
                    <a:pt x="275" y="892"/>
                  </a:lnTo>
                  <a:lnTo>
                    <a:pt x="294" y="891"/>
                  </a:lnTo>
                  <a:lnTo>
                    <a:pt x="294" y="891"/>
                  </a:lnTo>
                  <a:lnTo>
                    <a:pt x="293" y="906"/>
                  </a:lnTo>
                  <a:lnTo>
                    <a:pt x="294" y="918"/>
                  </a:lnTo>
                  <a:lnTo>
                    <a:pt x="295" y="922"/>
                  </a:lnTo>
                  <a:lnTo>
                    <a:pt x="298" y="926"/>
                  </a:lnTo>
                  <a:lnTo>
                    <a:pt x="298" y="926"/>
                  </a:lnTo>
                  <a:lnTo>
                    <a:pt x="301" y="930"/>
                  </a:lnTo>
                  <a:lnTo>
                    <a:pt x="310" y="933"/>
                  </a:lnTo>
                  <a:lnTo>
                    <a:pt x="334" y="939"/>
                  </a:lnTo>
                  <a:lnTo>
                    <a:pt x="346" y="942"/>
                  </a:lnTo>
                  <a:lnTo>
                    <a:pt x="358" y="944"/>
                  </a:lnTo>
                  <a:lnTo>
                    <a:pt x="367" y="944"/>
                  </a:lnTo>
                  <a:lnTo>
                    <a:pt x="370" y="944"/>
                  </a:lnTo>
                  <a:lnTo>
                    <a:pt x="373" y="943"/>
                  </a:lnTo>
                  <a:lnTo>
                    <a:pt x="373" y="943"/>
                  </a:lnTo>
                  <a:lnTo>
                    <a:pt x="376" y="941"/>
                  </a:lnTo>
                  <a:lnTo>
                    <a:pt x="377" y="937"/>
                  </a:lnTo>
                  <a:lnTo>
                    <a:pt x="379" y="935"/>
                  </a:lnTo>
                  <a:lnTo>
                    <a:pt x="380" y="931"/>
                  </a:lnTo>
                  <a:lnTo>
                    <a:pt x="379" y="927"/>
                  </a:lnTo>
                  <a:lnTo>
                    <a:pt x="377" y="924"/>
                  </a:lnTo>
                  <a:lnTo>
                    <a:pt x="373" y="916"/>
                  </a:lnTo>
                  <a:lnTo>
                    <a:pt x="373" y="916"/>
                  </a:lnTo>
                  <a:lnTo>
                    <a:pt x="365" y="908"/>
                  </a:lnTo>
                  <a:lnTo>
                    <a:pt x="358" y="896"/>
                  </a:lnTo>
                  <a:lnTo>
                    <a:pt x="351" y="883"/>
                  </a:lnTo>
                  <a:lnTo>
                    <a:pt x="351" y="883"/>
                  </a:lnTo>
                  <a:lnTo>
                    <a:pt x="353" y="881"/>
                  </a:lnTo>
                  <a:lnTo>
                    <a:pt x="361" y="881"/>
                  </a:lnTo>
                  <a:lnTo>
                    <a:pt x="368" y="878"/>
                  </a:lnTo>
                  <a:lnTo>
                    <a:pt x="370" y="875"/>
                  </a:lnTo>
                  <a:lnTo>
                    <a:pt x="373" y="873"/>
                  </a:lnTo>
                  <a:lnTo>
                    <a:pt x="373" y="873"/>
                  </a:lnTo>
                  <a:lnTo>
                    <a:pt x="374" y="868"/>
                  </a:lnTo>
                  <a:lnTo>
                    <a:pt x="375" y="861"/>
                  </a:lnTo>
                  <a:lnTo>
                    <a:pt x="375" y="842"/>
                  </a:lnTo>
                  <a:lnTo>
                    <a:pt x="373" y="807"/>
                  </a:lnTo>
                  <a:lnTo>
                    <a:pt x="373" y="807"/>
                  </a:lnTo>
                  <a:lnTo>
                    <a:pt x="373" y="745"/>
                  </a:lnTo>
                  <a:lnTo>
                    <a:pt x="371" y="697"/>
                  </a:lnTo>
                  <a:lnTo>
                    <a:pt x="371" y="654"/>
                  </a:lnTo>
                  <a:lnTo>
                    <a:pt x="371" y="654"/>
                  </a:lnTo>
                  <a:lnTo>
                    <a:pt x="370" y="617"/>
                  </a:lnTo>
                  <a:lnTo>
                    <a:pt x="370" y="587"/>
                  </a:lnTo>
                  <a:lnTo>
                    <a:pt x="371" y="560"/>
                  </a:lnTo>
                  <a:lnTo>
                    <a:pt x="373" y="496"/>
                  </a:lnTo>
                  <a:lnTo>
                    <a:pt x="373" y="496"/>
                  </a:lnTo>
                  <a:lnTo>
                    <a:pt x="376" y="500"/>
                  </a:lnTo>
                  <a:lnTo>
                    <a:pt x="383" y="511"/>
                  </a:lnTo>
                  <a:lnTo>
                    <a:pt x="387" y="516"/>
                  </a:lnTo>
                  <a:lnTo>
                    <a:pt x="392" y="519"/>
                  </a:lnTo>
                  <a:lnTo>
                    <a:pt x="393" y="519"/>
                  </a:lnTo>
                  <a:lnTo>
                    <a:pt x="395" y="519"/>
                  </a:lnTo>
                  <a:lnTo>
                    <a:pt x="397" y="517"/>
                  </a:lnTo>
                  <a:lnTo>
                    <a:pt x="398" y="516"/>
                  </a:lnTo>
                  <a:lnTo>
                    <a:pt x="398" y="516"/>
                  </a:lnTo>
                  <a:lnTo>
                    <a:pt x="400" y="508"/>
                  </a:lnTo>
                  <a:lnTo>
                    <a:pt x="400" y="494"/>
                  </a:lnTo>
                  <a:lnTo>
                    <a:pt x="398" y="462"/>
                  </a:lnTo>
                  <a:lnTo>
                    <a:pt x="394" y="432"/>
                  </a:lnTo>
                  <a:lnTo>
                    <a:pt x="393" y="418"/>
                  </a:lnTo>
                  <a:lnTo>
                    <a:pt x="393" y="418"/>
                  </a:lnTo>
                  <a:lnTo>
                    <a:pt x="394" y="421"/>
                  </a:lnTo>
                  <a:lnTo>
                    <a:pt x="398" y="423"/>
                  </a:lnTo>
                  <a:lnTo>
                    <a:pt x="400" y="423"/>
                  </a:lnTo>
                  <a:lnTo>
                    <a:pt x="402" y="423"/>
                  </a:lnTo>
                  <a:lnTo>
                    <a:pt x="403" y="422"/>
                  </a:lnTo>
                  <a:lnTo>
                    <a:pt x="404" y="418"/>
                  </a:lnTo>
                  <a:lnTo>
                    <a:pt x="404" y="418"/>
                  </a:lnTo>
                  <a:lnTo>
                    <a:pt x="404" y="414"/>
                  </a:lnTo>
                  <a:lnTo>
                    <a:pt x="402" y="409"/>
                  </a:lnTo>
                  <a:lnTo>
                    <a:pt x="397" y="394"/>
                  </a:lnTo>
                  <a:lnTo>
                    <a:pt x="394" y="386"/>
                  </a:lnTo>
                  <a:lnTo>
                    <a:pt x="393" y="377"/>
                  </a:lnTo>
                  <a:lnTo>
                    <a:pt x="393" y="368"/>
                  </a:lnTo>
                  <a:lnTo>
                    <a:pt x="394" y="358"/>
                  </a:lnTo>
                  <a:lnTo>
                    <a:pt x="394" y="358"/>
                  </a:lnTo>
                  <a:lnTo>
                    <a:pt x="402" y="336"/>
                  </a:lnTo>
                  <a:lnTo>
                    <a:pt x="408" y="315"/>
                  </a:lnTo>
                  <a:lnTo>
                    <a:pt x="409" y="304"/>
                  </a:lnTo>
                  <a:lnTo>
                    <a:pt x="410" y="296"/>
                  </a:lnTo>
                  <a:lnTo>
                    <a:pt x="410" y="289"/>
                  </a:lnTo>
                  <a:lnTo>
                    <a:pt x="408" y="285"/>
                  </a:lnTo>
                  <a:lnTo>
                    <a:pt x="408" y="285"/>
                  </a:lnTo>
                  <a:lnTo>
                    <a:pt x="398" y="275"/>
                  </a:lnTo>
                  <a:lnTo>
                    <a:pt x="392" y="271"/>
                  </a:lnTo>
                  <a:lnTo>
                    <a:pt x="383" y="269"/>
                  </a:lnTo>
                  <a:lnTo>
                    <a:pt x="383" y="269"/>
                  </a:lnTo>
                  <a:lnTo>
                    <a:pt x="370" y="267"/>
                  </a:lnTo>
                  <a:lnTo>
                    <a:pt x="367" y="267"/>
                  </a:lnTo>
                  <a:lnTo>
                    <a:pt x="367" y="267"/>
                  </a:lnTo>
                  <a:lnTo>
                    <a:pt x="362" y="242"/>
                  </a:lnTo>
                  <a:lnTo>
                    <a:pt x="358" y="222"/>
                  </a:lnTo>
                  <a:lnTo>
                    <a:pt x="356" y="209"/>
                  </a:lnTo>
                  <a:lnTo>
                    <a:pt x="356" y="209"/>
                  </a:lnTo>
                  <a:lnTo>
                    <a:pt x="356" y="199"/>
                  </a:lnTo>
                  <a:lnTo>
                    <a:pt x="355" y="191"/>
                  </a:lnTo>
                  <a:lnTo>
                    <a:pt x="352" y="183"/>
                  </a:lnTo>
                  <a:lnTo>
                    <a:pt x="348" y="177"/>
                  </a:lnTo>
                  <a:lnTo>
                    <a:pt x="348" y="177"/>
                  </a:lnTo>
                  <a:lnTo>
                    <a:pt x="344" y="171"/>
                  </a:lnTo>
                  <a:lnTo>
                    <a:pt x="336" y="166"/>
                  </a:lnTo>
                  <a:lnTo>
                    <a:pt x="324" y="160"/>
                  </a:lnTo>
                  <a:lnTo>
                    <a:pt x="324" y="160"/>
                  </a:lnTo>
                  <a:lnTo>
                    <a:pt x="315" y="153"/>
                  </a:lnTo>
                  <a:lnTo>
                    <a:pt x="306" y="147"/>
                  </a:lnTo>
                  <a:lnTo>
                    <a:pt x="306" y="147"/>
                  </a:lnTo>
                  <a:lnTo>
                    <a:pt x="306" y="145"/>
                  </a:lnTo>
                  <a:lnTo>
                    <a:pt x="306" y="140"/>
                  </a:lnTo>
                  <a:lnTo>
                    <a:pt x="307" y="133"/>
                  </a:lnTo>
                  <a:lnTo>
                    <a:pt x="310" y="125"/>
                  </a:lnTo>
                  <a:lnTo>
                    <a:pt x="310" y="125"/>
                  </a:lnTo>
                  <a:lnTo>
                    <a:pt x="312" y="121"/>
                  </a:lnTo>
                  <a:lnTo>
                    <a:pt x="316" y="117"/>
                  </a:lnTo>
                  <a:lnTo>
                    <a:pt x="323" y="110"/>
                  </a:lnTo>
                  <a:lnTo>
                    <a:pt x="323" y="110"/>
                  </a:lnTo>
                  <a:lnTo>
                    <a:pt x="326" y="105"/>
                  </a:lnTo>
                  <a:lnTo>
                    <a:pt x="328" y="98"/>
                  </a:lnTo>
                  <a:lnTo>
                    <a:pt x="332" y="88"/>
                  </a:lnTo>
                  <a:lnTo>
                    <a:pt x="333" y="76"/>
                  </a:lnTo>
                  <a:lnTo>
                    <a:pt x="335" y="65"/>
                  </a:lnTo>
                  <a:lnTo>
                    <a:pt x="335" y="53"/>
                  </a:lnTo>
                  <a:lnTo>
                    <a:pt x="334" y="42"/>
                  </a:lnTo>
                  <a:lnTo>
                    <a:pt x="330" y="33"/>
                  </a:lnTo>
                  <a:lnTo>
                    <a:pt x="330" y="33"/>
                  </a:lnTo>
                  <a:lnTo>
                    <a:pt x="326" y="24"/>
                  </a:lnTo>
                  <a:lnTo>
                    <a:pt x="321" y="18"/>
                  </a:lnTo>
                  <a:lnTo>
                    <a:pt x="315" y="13"/>
                  </a:lnTo>
                  <a:lnTo>
                    <a:pt x="310" y="10"/>
                  </a:lnTo>
                  <a:lnTo>
                    <a:pt x="299" y="4"/>
                  </a:lnTo>
                  <a:lnTo>
                    <a:pt x="289" y="1"/>
                  </a:lnTo>
                  <a:lnTo>
                    <a:pt x="289" y="1"/>
                  </a:lnTo>
                  <a:lnTo>
                    <a:pt x="285" y="0"/>
                  </a:lnTo>
                  <a:lnTo>
                    <a:pt x="280" y="0"/>
                  </a:lnTo>
                  <a:lnTo>
                    <a:pt x="277" y="1"/>
                  </a:lnTo>
                  <a:lnTo>
                    <a:pt x="277" y="1"/>
                  </a:lnTo>
                  <a:lnTo>
                    <a:pt x="277" y="1"/>
                  </a:lnTo>
                  <a:lnTo>
                    <a:pt x="275" y="0"/>
                  </a:lnTo>
                  <a:lnTo>
                    <a:pt x="271" y="0"/>
                  </a:lnTo>
                  <a:lnTo>
                    <a:pt x="263" y="3"/>
                  </a:lnTo>
                  <a:lnTo>
                    <a:pt x="263" y="3"/>
                  </a:lnTo>
                  <a:lnTo>
                    <a:pt x="252" y="9"/>
                  </a:lnTo>
                  <a:lnTo>
                    <a:pt x="242" y="15"/>
                  </a:lnTo>
                  <a:lnTo>
                    <a:pt x="234" y="23"/>
                  </a:lnTo>
                  <a:lnTo>
                    <a:pt x="230" y="29"/>
                  </a:lnTo>
                  <a:lnTo>
                    <a:pt x="228" y="34"/>
                  </a:lnTo>
                  <a:lnTo>
                    <a:pt x="228" y="34"/>
                  </a:lnTo>
                  <a:lnTo>
                    <a:pt x="223" y="47"/>
                  </a:lnTo>
                  <a:lnTo>
                    <a:pt x="219" y="60"/>
                  </a:lnTo>
                  <a:lnTo>
                    <a:pt x="219" y="74"/>
                  </a:lnTo>
                  <a:lnTo>
                    <a:pt x="221" y="86"/>
                  </a:lnTo>
                  <a:lnTo>
                    <a:pt x="221" y="86"/>
                  </a:lnTo>
                  <a:lnTo>
                    <a:pt x="221" y="91"/>
                  </a:lnTo>
                  <a:lnTo>
                    <a:pt x="219" y="97"/>
                  </a:lnTo>
                  <a:lnTo>
                    <a:pt x="216" y="107"/>
                  </a:lnTo>
                  <a:lnTo>
                    <a:pt x="211" y="115"/>
                  </a:lnTo>
                  <a:lnTo>
                    <a:pt x="209" y="118"/>
                  </a:lnTo>
                  <a:lnTo>
                    <a:pt x="209" y="118"/>
                  </a:lnTo>
                  <a:lnTo>
                    <a:pt x="212" y="116"/>
                  </a:lnTo>
                  <a:lnTo>
                    <a:pt x="216" y="113"/>
                  </a:lnTo>
                  <a:lnTo>
                    <a:pt x="218" y="110"/>
                  </a:lnTo>
                  <a:lnTo>
                    <a:pt x="218" y="110"/>
                  </a:lnTo>
                  <a:lnTo>
                    <a:pt x="221" y="104"/>
                  </a:lnTo>
                  <a:lnTo>
                    <a:pt x="223" y="97"/>
                  </a:lnTo>
                  <a:lnTo>
                    <a:pt x="226" y="87"/>
                  </a:lnTo>
                  <a:lnTo>
                    <a:pt x="226" y="87"/>
                  </a:lnTo>
                  <a:lnTo>
                    <a:pt x="226" y="93"/>
                  </a:lnTo>
                  <a:lnTo>
                    <a:pt x="226" y="101"/>
                  </a:lnTo>
                  <a:lnTo>
                    <a:pt x="226" y="101"/>
                  </a:lnTo>
                  <a:lnTo>
                    <a:pt x="226" y="107"/>
                  </a:lnTo>
                  <a:lnTo>
                    <a:pt x="222" y="115"/>
                  </a:lnTo>
                  <a:lnTo>
                    <a:pt x="222" y="115"/>
                  </a:lnTo>
                  <a:lnTo>
                    <a:pt x="218" y="119"/>
                  </a:lnTo>
                  <a:lnTo>
                    <a:pt x="215" y="122"/>
                  </a:lnTo>
                  <a:lnTo>
                    <a:pt x="211" y="124"/>
                  </a:lnTo>
                  <a:lnTo>
                    <a:pt x="235" y="111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id="{D3696B9C-638B-492B-A8A3-783995B96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4393" y="4842536"/>
              <a:ext cx="398379" cy="1164393"/>
            </a:xfrm>
            <a:custGeom>
              <a:avLst/>
              <a:gdLst>
                <a:gd name="T0" fmla="*/ 123 w 311"/>
                <a:gd name="T1" fmla="*/ 30 h 909"/>
                <a:gd name="T2" fmla="*/ 145 w 311"/>
                <a:gd name="T3" fmla="*/ 8 h 909"/>
                <a:gd name="T4" fmla="*/ 190 w 311"/>
                <a:gd name="T5" fmla="*/ 1 h 909"/>
                <a:gd name="T6" fmla="*/ 227 w 311"/>
                <a:gd name="T7" fmla="*/ 20 h 909"/>
                <a:gd name="T8" fmla="*/ 245 w 311"/>
                <a:gd name="T9" fmla="*/ 49 h 909"/>
                <a:gd name="T10" fmla="*/ 252 w 311"/>
                <a:gd name="T11" fmla="*/ 96 h 909"/>
                <a:gd name="T12" fmla="*/ 281 w 311"/>
                <a:gd name="T13" fmla="*/ 153 h 909"/>
                <a:gd name="T14" fmla="*/ 296 w 311"/>
                <a:gd name="T15" fmla="*/ 204 h 909"/>
                <a:gd name="T16" fmla="*/ 311 w 311"/>
                <a:gd name="T17" fmla="*/ 267 h 909"/>
                <a:gd name="T18" fmla="*/ 305 w 311"/>
                <a:gd name="T19" fmla="*/ 348 h 909"/>
                <a:gd name="T20" fmla="*/ 292 w 311"/>
                <a:gd name="T21" fmla="*/ 359 h 909"/>
                <a:gd name="T22" fmla="*/ 281 w 311"/>
                <a:gd name="T23" fmla="*/ 393 h 909"/>
                <a:gd name="T24" fmla="*/ 278 w 311"/>
                <a:gd name="T25" fmla="*/ 436 h 909"/>
                <a:gd name="T26" fmla="*/ 283 w 311"/>
                <a:gd name="T27" fmla="*/ 560 h 909"/>
                <a:gd name="T28" fmla="*/ 290 w 311"/>
                <a:gd name="T29" fmla="*/ 734 h 909"/>
                <a:gd name="T30" fmla="*/ 275 w 311"/>
                <a:gd name="T31" fmla="*/ 781 h 909"/>
                <a:gd name="T32" fmla="*/ 272 w 311"/>
                <a:gd name="T33" fmla="*/ 800 h 909"/>
                <a:gd name="T34" fmla="*/ 253 w 311"/>
                <a:gd name="T35" fmla="*/ 816 h 909"/>
                <a:gd name="T36" fmla="*/ 246 w 311"/>
                <a:gd name="T37" fmla="*/ 825 h 909"/>
                <a:gd name="T38" fmla="*/ 237 w 311"/>
                <a:gd name="T39" fmla="*/ 867 h 909"/>
                <a:gd name="T40" fmla="*/ 210 w 311"/>
                <a:gd name="T41" fmla="*/ 908 h 909"/>
                <a:gd name="T42" fmla="*/ 198 w 311"/>
                <a:gd name="T43" fmla="*/ 905 h 909"/>
                <a:gd name="T44" fmla="*/ 200 w 311"/>
                <a:gd name="T45" fmla="*/ 878 h 909"/>
                <a:gd name="T46" fmla="*/ 202 w 311"/>
                <a:gd name="T47" fmla="*/ 845 h 909"/>
                <a:gd name="T48" fmla="*/ 190 w 311"/>
                <a:gd name="T49" fmla="*/ 843 h 909"/>
                <a:gd name="T50" fmla="*/ 190 w 311"/>
                <a:gd name="T51" fmla="*/ 834 h 909"/>
                <a:gd name="T52" fmla="*/ 173 w 311"/>
                <a:gd name="T53" fmla="*/ 828 h 909"/>
                <a:gd name="T54" fmla="*/ 153 w 311"/>
                <a:gd name="T55" fmla="*/ 780 h 909"/>
                <a:gd name="T56" fmla="*/ 148 w 311"/>
                <a:gd name="T57" fmla="*/ 753 h 909"/>
                <a:gd name="T58" fmla="*/ 118 w 311"/>
                <a:gd name="T59" fmla="*/ 727 h 909"/>
                <a:gd name="T60" fmla="*/ 98 w 311"/>
                <a:gd name="T61" fmla="*/ 709 h 909"/>
                <a:gd name="T62" fmla="*/ 85 w 311"/>
                <a:gd name="T63" fmla="*/ 702 h 909"/>
                <a:gd name="T64" fmla="*/ 95 w 311"/>
                <a:gd name="T65" fmla="*/ 665 h 909"/>
                <a:gd name="T66" fmla="*/ 106 w 311"/>
                <a:gd name="T67" fmla="*/ 477 h 909"/>
                <a:gd name="T68" fmla="*/ 98 w 311"/>
                <a:gd name="T69" fmla="*/ 480 h 909"/>
                <a:gd name="T70" fmla="*/ 93 w 311"/>
                <a:gd name="T71" fmla="*/ 471 h 909"/>
                <a:gd name="T72" fmla="*/ 98 w 311"/>
                <a:gd name="T73" fmla="*/ 428 h 909"/>
                <a:gd name="T74" fmla="*/ 90 w 311"/>
                <a:gd name="T75" fmla="*/ 387 h 909"/>
                <a:gd name="T76" fmla="*/ 51 w 311"/>
                <a:gd name="T77" fmla="*/ 401 h 909"/>
                <a:gd name="T78" fmla="*/ 26 w 311"/>
                <a:gd name="T79" fmla="*/ 399 h 909"/>
                <a:gd name="T80" fmla="*/ 29 w 311"/>
                <a:gd name="T81" fmla="*/ 409 h 909"/>
                <a:gd name="T82" fmla="*/ 18 w 311"/>
                <a:gd name="T83" fmla="*/ 415 h 909"/>
                <a:gd name="T84" fmla="*/ 6 w 311"/>
                <a:gd name="T85" fmla="*/ 403 h 909"/>
                <a:gd name="T86" fmla="*/ 3 w 311"/>
                <a:gd name="T87" fmla="*/ 387 h 909"/>
                <a:gd name="T88" fmla="*/ 13 w 311"/>
                <a:gd name="T89" fmla="*/ 375 h 909"/>
                <a:gd name="T90" fmla="*/ 35 w 311"/>
                <a:gd name="T91" fmla="*/ 371 h 909"/>
                <a:gd name="T92" fmla="*/ 48 w 311"/>
                <a:gd name="T93" fmla="*/ 374 h 909"/>
                <a:gd name="T94" fmla="*/ 65 w 311"/>
                <a:gd name="T95" fmla="*/ 346 h 909"/>
                <a:gd name="T96" fmla="*/ 90 w 311"/>
                <a:gd name="T97" fmla="*/ 330 h 909"/>
                <a:gd name="T98" fmla="*/ 102 w 311"/>
                <a:gd name="T99" fmla="*/ 286 h 909"/>
                <a:gd name="T100" fmla="*/ 91 w 311"/>
                <a:gd name="T101" fmla="*/ 275 h 909"/>
                <a:gd name="T102" fmla="*/ 66 w 311"/>
                <a:gd name="T103" fmla="*/ 234 h 909"/>
                <a:gd name="T104" fmla="*/ 132 w 311"/>
                <a:gd name="T105" fmla="*/ 158 h 909"/>
                <a:gd name="T106" fmla="*/ 132 w 311"/>
                <a:gd name="T107" fmla="*/ 149 h 909"/>
                <a:gd name="T108" fmla="*/ 153 w 311"/>
                <a:gd name="T109" fmla="*/ 120 h 909"/>
                <a:gd name="T110" fmla="*/ 123 w 311"/>
                <a:gd name="T111" fmla="*/ 122 h 909"/>
                <a:gd name="T112" fmla="*/ 112 w 311"/>
                <a:gd name="T113" fmla="*/ 118 h 909"/>
                <a:gd name="T114" fmla="*/ 116 w 311"/>
                <a:gd name="T115" fmla="*/ 81 h 909"/>
                <a:gd name="T116" fmla="*/ 111 w 311"/>
                <a:gd name="T117" fmla="*/ 67 h 909"/>
                <a:gd name="T118" fmla="*/ 122 w 311"/>
                <a:gd name="T119" fmla="*/ 54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1" h="909">
                  <a:moveTo>
                    <a:pt x="124" y="41"/>
                  </a:moveTo>
                  <a:lnTo>
                    <a:pt x="124" y="41"/>
                  </a:lnTo>
                  <a:lnTo>
                    <a:pt x="123" y="38"/>
                  </a:lnTo>
                  <a:lnTo>
                    <a:pt x="123" y="34"/>
                  </a:lnTo>
                  <a:lnTo>
                    <a:pt x="123" y="30"/>
                  </a:lnTo>
                  <a:lnTo>
                    <a:pt x="125" y="25"/>
                  </a:lnTo>
                  <a:lnTo>
                    <a:pt x="128" y="20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45" y="8"/>
                  </a:lnTo>
                  <a:lnTo>
                    <a:pt x="151" y="5"/>
                  </a:lnTo>
                  <a:lnTo>
                    <a:pt x="157" y="2"/>
                  </a:lnTo>
                  <a:lnTo>
                    <a:pt x="163" y="1"/>
                  </a:lnTo>
                  <a:lnTo>
                    <a:pt x="171" y="0"/>
                  </a:lnTo>
                  <a:lnTo>
                    <a:pt x="190" y="1"/>
                  </a:lnTo>
                  <a:lnTo>
                    <a:pt x="190" y="1"/>
                  </a:lnTo>
                  <a:lnTo>
                    <a:pt x="201" y="3"/>
                  </a:lnTo>
                  <a:lnTo>
                    <a:pt x="211" y="7"/>
                  </a:lnTo>
                  <a:lnTo>
                    <a:pt x="219" y="13"/>
                  </a:lnTo>
                  <a:lnTo>
                    <a:pt x="227" y="20"/>
                  </a:lnTo>
                  <a:lnTo>
                    <a:pt x="233" y="28"/>
                  </a:lnTo>
                  <a:lnTo>
                    <a:pt x="237" y="35"/>
                  </a:lnTo>
                  <a:lnTo>
                    <a:pt x="243" y="44"/>
                  </a:lnTo>
                  <a:lnTo>
                    <a:pt x="243" y="44"/>
                  </a:lnTo>
                  <a:lnTo>
                    <a:pt x="245" y="49"/>
                  </a:lnTo>
                  <a:lnTo>
                    <a:pt x="246" y="54"/>
                  </a:lnTo>
                  <a:lnTo>
                    <a:pt x="246" y="67"/>
                  </a:lnTo>
                  <a:lnTo>
                    <a:pt x="248" y="82"/>
                  </a:lnTo>
                  <a:lnTo>
                    <a:pt x="249" y="89"/>
                  </a:lnTo>
                  <a:lnTo>
                    <a:pt x="252" y="96"/>
                  </a:lnTo>
                  <a:lnTo>
                    <a:pt x="252" y="96"/>
                  </a:lnTo>
                  <a:lnTo>
                    <a:pt x="269" y="126"/>
                  </a:lnTo>
                  <a:lnTo>
                    <a:pt x="276" y="141"/>
                  </a:lnTo>
                  <a:lnTo>
                    <a:pt x="281" y="153"/>
                  </a:lnTo>
                  <a:lnTo>
                    <a:pt x="281" y="153"/>
                  </a:lnTo>
                  <a:lnTo>
                    <a:pt x="283" y="163"/>
                  </a:lnTo>
                  <a:lnTo>
                    <a:pt x="283" y="169"/>
                  </a:lnTo>
                  <a:lnTo>
                    <a:pt x="283" y="173"/>
                  </a:lnTo>
                  <a:lnTo>
                    <a:pt x="283" y="173"/>
                  </a:lnTo>
                  <a:lnTo>
                    <a:pt x="296" y="204"/>
                  </a:lnTo>
                  <a:lnTo>
                    <a:pt x="305" y="229"/>
                  </a:lnTo>
                  <a:lnTo>
                    <a:pt x="308" y="239"/>
                  </a:lnTo>
                  <a:lnTo>
                    <a:pt x="310" y="247"/>
                  </a:lnTo>
                  <a:lnTo>
                    <a:pt x="310" y="247"/>
                  </a:lnTo>
                  <a:lnTo>
                    <a:pt x="311" y="267"/>
                  </a:lnTo>
                  <a:lnTo>
                    <a:pt x="311" y="300"/>
                  </a:lnTo>
                  <a:lnTo>
                    <a:pt x="308" y="331"/>
                  </a:lnTo>
                  <a:lnTo>
                    <a:pt x="307" y="342"/>
                  </a:lnTo>
                  <a:lnTo>
                    <a:pt x="305" y="348"/>
                  </a:lnTo>
                  <a:lnTo>
                    <a:pt x="305" y="348"/>
                  </a:lnTo>
                  <a:lnTo>
                    <a:pt x="302" y="353"/>
                  </a:lnTo>
                  <a:lnTo>
                    <a:pt x="301" y="357"/>
                  </a:lnTo>
                  <a:lnTo>
                    <a:pt x="299" y="359"/>
                  </a:lnTo>
                  <a:lnTo>
                    <a:pt x="292" y="359"/>
                  </a:lnTo>
                  <a:lnTo>
                    <a:pt x="292" y="359"/>
                  </a:lnTo>
                  <a:lnTo>
                    <a:pt x="281" y="359"/>
                  </a:lnTo>
                  <a:lnTo>
                    <a:pt x="278" y="359"/>
                  </a:lnTo>
                  <a:lnTo>
                    <a:pt x="278" y="359"/>
                  </a:lnTo>
                  <a:lnTo>
                    <a:pt x="281" y="393"/>
                  </a:lnTo>
                  <a:lnTo>
                    <a:pt x="281" y="393"/>
                  </a:lnTo>
                  <a:lnTo>
                    <a:pt x="281" y="410"/>
                  </a:lnTo>
                  <a:lnTo>
                    <a:pt x="281" y="422"/>
                  </a:lnTo>
                  <a:lnTo>
                    <a:pt x="278" y="430"/>
                  </a:lnTo>
                  <a:lnTo>
                    <a:pt x="278" y="430"/>
                  </a:lnTo>
                  <a:lnTo>
                    <a:pt x="278" y="436"/>
                  </a:lnTo>
                  <a:lnTo>
                    <a:pt x="278" y="450"/>
                  </a:lnTo>
                  <a:lnTo>
                    <a:pt x="278" y="488"/>
                  </a:lnTo>
                  <a:lnTo>
                    <a:pt x="281" y="529"/>
                  </a:lnTo>
                  <a:lnTo>
                    <a:pt x="283" y="560"/>
                  </a:lnTo>
                  <a:lnTo>
                    <a:pt x="283" y="560"/>
                  </a:lnTo>
                  <a:lnTo>
                    <a:pt x="287" y="599"/>
                  </a:lnTo>
                  <a:lnTo>
                    <a:pt x="290" y="656"/>
                  </a:lnTo>
                  <a:lnTo>
                    <a:pt x="292" y="686"/>
                  </a:lnTo>
                  <a:lnTo>
                    <a:pt x="292" y="712"/>
                  </a:lnTo>
                  <a:lnTo>
                    <a:pt x="290" y="734"/>
                  </a:lnTo>
                  <a:lnTo>
                    <a:pt x="289" y="741"/>
                  </a:lnTo>
                  <a:lnTo>
                    <a:pt x="288" y="747"/>
                  </a:lnTo>
                  <a:lnTo>
                    <a:pt x="288" y="747"/>
                  </a:lnTo>
                  <a:lnTo>
                    <a:pt x="277" y="773"/>
                  </a:lnTo>
                  <a:lnTo>
                    <a:pt x="275" y="781"/>
                  </a:lnTo>
                  <a:lnTo>
                    <a:pt x="275" y="785"/>
                  </a:lnTo>
                  <a:lnTo>
                    <a:pt x="275" y="785"/>
                  </a:lnTo>
                  <a:lnTo>
                    <a:pt x="275" y="793"/>
                  </a:lnTo>
                  <a:lnTo>
                    <a:pt x="274" y="798"/>
                  </a:lnTo>
                  <a:lnTo>
                    <a:pt x="272" y="800"/>
                  </a:lnTo>
                  <a:lnTo>
                    <a:pt x="272" y="800"/>
                  </a:lnTo>
                  <a:lnTo>
                    <a:pt x="269" y="803"/>
                  </a:lnTo>
                  <a:lnTo>
                    <a:pt x="261" y="808"/>
                  </a:lnTo>
                  <a:lnTo>
                    <a:pt x="255" y="814"/>
                  </a:lnTo>
                  <a:lnTo>
                    <a:pt x="253" y="816"/>
                  </a:lnTo>
                  <a:lnTo>
                    <a:pt x="252" y="817"/>
                  </a:lnTo>
                  <a:lnTo>
                    <a:pt x="252" y="817"/>
                  </a:lnTo>
                  <a:lnTo>
                    <a:pt x="252" y="821"/>
                  </a:lnTo>
                  <a:lnTo>
                    <a:pt x="249" y="822"/>
                  </a:lnTo>
                  <a:lnTo>
                    <a:pt x="246" y="825"/>
                  </a:lnTo>
                  <a:lnTo>
                    <a:pt x="246" y="825"/>
                  </a:lnTo>
                  <a:lnTo>
                    <a:pt x="242" y="840"/>
                  </a:lnTo>
                  <a:lnTo>
                    <a:pt x="239" y="862"/>
                  </a:lnTo>
                  <a:lnTo>
                    <a:pt x="239" y="862"/>
                  </a:lnTo>
                  <a:lnTo>
                    <a:pt x="237" y="867"/>
                  </a:lnTo>
                  <a:lnTo>
                    <a:pt x="235" y="874"/>
                  </a:lnTo>
                  <a:lnTo>
                    <a:pt x="224" y="891"/>
                  </a:lnTo>
                  <a:lnTo>
                    <a:pt x="219" y="898"/>
                  </a:lnTo>
                  <a:lnTo>
                    <a:pt x="213" y="904"/>
                  </a:lnTo>
                  <a:lnTo>
                    <a:pt x="210" y="908"/>
                  </a:lnTo>
                  <a:lnTo>
                    <a:pt x="207" y="909"/>
                  </a:lnTo>
                  <a:lnTo>
                    <a:pt x="206" y="909"/>
                  </a:lnTo>
                  <a:lnTo>
                    <a:pt x="206" y="909"/>
                  </a:lnTo>
                  <a:lnTo>
                    <a:pt x="201" y="907"/>
                  </a:lnTo>
                  <a:lnTo>
                    <a:pt x="198" y="905"/>
                  </a:lnTo>
                  <a:lnTo>
                    <a:pt x="196" y="903"/>
                  </a:lnTo>
                  <a:lnTo>
                    <a:pt x="195" y="901"/>
                  </a:lnTo>
                  <a:lnTo>
                    <a:pt x="198" y="891"/>
                  </a:lnTo>
                  <a:lnTo>
                    <a:pt x="198" y="891"/>
                  </a:lnTo>
                  <a:lnTo>
                    <a:pt x="200" y="878"/>
                  </a:lnTo>
                  <a:lnTo>
                    <a:pt x="202" y="863"/>
                  </a:lnTo>
                  <a:lnTo>
                    <a:pt x="204" y="852"/>
                  </a:lnTo>
                  <a:lnTo>
                    <a:pt x="204" y="846"/>
                  </a:lnTo>
                  <a:lnTo>
                    <a:pt x="204" y="846"/>
                  </a:lnTo>
                  <a:lnTo>
                    <a:pt x="202" y="845"/>
                  </a:lnTo>
                  <a:lnTo>
                    <a:pt x="201" y="843"/>
                  </a:lnTo>
                  <a:lnTo>
                    <a:pt x="199" y="843"/>
                  </a:lnTo>
                  <a:lnTo>
                    <a:pt x="199" y="843"/>
                  </a:lnTo>
                  <a:lnTo>
                    <a:pt x="196" y="843"/>
                  </a:lnTo>
                  <a:lnTo>
                    <a:pt x="190" y="843"/>
                  </a:lnTo>
                  <a:lnTo>
                    <a:pt x="190" y="843"/>
                  </a:lnTo>
                  <a:lnTo>
                    <a:pt x="189" y="841"/>
                  </a:lnTo>
                  <a:lnTo>
                    <a:pt x="189" y="840"/>
                  </a:lnTo>
                  <a:lnTo>
                    <a:pt x="190" y="837"/>
                  </a:lnTo>
                  <a:lnTo>
                    <a:pt x="190" y="834"/>
                  </a:lnTo>
                  <a:lnTo>
                    <a:pt x="190" y="832"/>
                  </a:lnTo>
                  <a:lnTo>
                    <a:pt x="188" y="831"/>
                  </a:lnTo>
                  <a:lnTo>
                    <a:pt x="184" y="829"/>
                  </a:lnTo>
                  <a:lnTo>
                    <a:pt x="184" y="829"/>
                  </a:lnTo>
                  <a:lnTo>
                    <a:pt x="173" y="828"/>
                  </a:lnTo>
                  <a:lnTo>
                    <a:pt x="163" y="828"/>
                  </a:lnTo>
                  <a:lnTo>
                    <a:pt x="153" y="829"/>
                  </a:lnTo>
                  <a:lnTo>
                    <a:pt x="153" y="829"/>
                  </a:lnTo>
                  <a:lnTo>
                    <a:pt x="153" y="814"/>
                  </a:lnTo>
                  <a:lnTo>
                    <a:pt x="153" y="780"/>
                  </a:lnTo>
                  <a:lnTo>
                    <a:pt x="153" y="780"/>
                  </a:lnTo>
                  <a:lnTo>
                    <a:pt x="153" y="759"/>
                  </a:lnTo>
                  <a:lnTo>
                    <a:pt x="153" y="756"/>
                  </a:lnTo>
                  <a:lnTo>
                    <a:pt x="153" y="756"/>
                  </a:lnTo>
                  <a:lnTo>
                    <a:pt x="148" y="753"/>
                  </a:lnTo>
                  <a:lnTo>
                    <a:pt x="139" y="747"/>
                  </a:lnTo>
                  <a:lnTo>
                    <a:pt x="126" y="738"/>
                  </a:lnTo>
                  <a:lnTo>
                    <a:pt x="122" y="733"/>
                  </a:lnTo>
                  <a:lnTo>
                    <a:pt x="118" y="727"/>
                  </a:lnTo>
                  <a:lnTo>
                    <a:pt x="118" y="727"/>
                  </a:lnTo>
                  <a:lnTo>
                    <a:pt x="111" y="718"/>
                  </a:lnTo>
                  <a:lnTo>
                    <a:pt x="106" y="712"/>
                  </a:lnTo>
                  <a:lnTo>
                    <a:pt x="101" y="710"/>
                  </a:lnTo>
                  <a:lnTo>
                    <a:pt x="98" y="709"/>
                  </a:lnTo>
                  <a:lnTo>
                    <a:pt x="98" y="709"/>
                  </a:lnTo>
                  <a:lnTo>
                    <a:pt x="89" y="708"/>
                  </a:lnTo>
                  <a:lnTo>
                    <a:pt x="85" y="706"/>
                  </a:lnTo>
                  <a:lnTo>
                    <a:pt x="84" y="705"/>
                  </a:lnTo>
                  <a:lnTo>
                    <a:pt x="84" y="705"/>
                  </a:lnTo>
                  <a:lnTo>
                    <a:pt x="85" y="702"/>
                  </a:lnTo>
                  <a:lnTo>
                    <a:pt x="89" y="694"/>
                  </a:lnTo>
                  <a:lnTo>
                    <a:pt x="93" y="682"/>
                  </a:lnTo>
                  <a:lnTo>
                    <a:pt x="94" y="675"/>
                  </a:lnTo>
                  <a:lnTo>
                    <a:pt x="95" y="665"/>
                  </a:lnTo>
                  <a:lnTo>
                    <a:pt x="95" y="665"/>
                  </a:lnTo>
                  <a:lnTo>
                    <a:pt x="102" y="568"/>
                  </a:lnTo>
                  <a:lnTo>
                    <a:pt x="106" y="511"/>
                  </a:lnTo>
                  <a:lnTo>
                    <a:pt x="106" y="481"/>
                  </a:lnTo>
                  <a:lnTo>
                    <a:pt x="106" y="481"/>
                  </a:lnTo>
                  <a:lnTo>
                    <a:pt x="106" y="477"/>
                  </a:lnTo>
                  <a:lnTo>
                    <a:pt x="105" y="476"/>
                  </a:lnTo>
                  <a:lnTo>
                    <a:pt x="104" y="476"/>
                  </a:lnTo>
                  <a:lnTo>
                    <a:pt x="102" y="477"/>
                  </a:lnTo>
                  <a:lnTo>
                    <a:pt x="100" y="480"/>
                  </a:lnTo>
                  <a:lnTo>
                    <a:pt x="98" y="480"/>
                  </a:lnTo>
                  <a:lnTo>
                    <a:pt x="95" y="479"/>
                  </a:lnTo>
                  <a:lnTo>
                    <a:pt x="95" y="479"/>
                  </a:lnTo>
                  <a:lnTo>
                    <a:pt x="94" y="477"/>
                  </a:lnTo>
                  <a:lnTo>
                    <a:pt x="93" y="476"/>
                  </a:lnTo>
                  <a:lnTo>
                    <a:pt x="93" y="471"/>
                  </a:lnTo>
                  <a:lnTo>
                    <a:pt x="95" y="463"/>
                  </a:lnTo>
                  <a:lnTo>
                    <a:pt x="98" y="448"/>
                  </a:lnTo>
                  <a:lnTo>
                    <a:pt x="98" y="448"/>
                  </a:lnTo>
                  <a:lnTo>
                    <a:pt x="99" y="439"/>
                  </a:lnTo>
                  <a:lnTo>
                    <a:pt x="98" y="428"/>
                  </a:lnTo>
                  <a:lnTo>
                    <a:pt x="96" y="409"/>
                  </a:lnTo>
                  <a:lnTo>
                    <a:pt x="94" y="393"/>
                  </a:lnTo>
                  <a:lnTo>
                    <a:pt x="93" y="386"/>
                  </a:lnTo>
                  <a:lnTo>
                    <a:pt x="93" y="386"/>
                  </a:lnTo>
                  <a:lnTo>
                    <a:pt x="90" y="387"/>
                  </a:lnTo>
                  <a:lnTo>
                    <a:pt x="85" y="389"/>
                  </a:lnTo>
                  <a:lnTo>
                    <a:pt x="77" y="393"/>
                  </a:lnTo>
                  <a:lnTo>
                    <a:pt x="63" y="395"/>
                  </a:lnTo>
                  <a:lnTo>
                    <a:pt x="63" y="395"/>
                  </a:lnTo>
                  <a:lnTo>
                    <a:pt x="51" y="401"/>
                  </a:lnTo>
                  <a:lnTo>
                    <a:pt x="51" y="401"/>
                  </a:lnTo>
                  <a:lnTo>
                    <a:pt x="46" y="401"/>
                  </a:lnTo>
                  <a:lnTo>
                    <a:pt x="37" y="401"/>
                  </a:lnTo>
                  <a:lnTo>
                    <a:pt x="26" y="399"/>
                  </a:lnTo>
                  <a:lnTo>
                    <a:pt x="26" y="399"/>
                  </a:lnTo>
                  <a:lnTo>
                    <a:pt x="29" y="404"/>
                  </a:lnTo>
                  <a:lnTo>
                    <a:pt x="30" y="406"/>
                  </a:lnTo>
                  <a:lnTo>
                    <a:pt x="30" y="407"/>
                  </a:lnTo>
                  <a:lnTo>
                    <a:pt x="29" y="409"/>
                  </a:lnTo>
                  <a:lnTo>
                    <a:pt x="29" y="409"/>
                  </a:lnTo>
                  <a:lnTo>
                    <a:pt x="23" y="409"/>
                  </a:lnTo>
                  <a:lnTo>
                    <a:pt x="20" y="409"/>
                  </a:lnTo>
                  <a:lnTo>
                    <a:pt x="20" y="409"/>
                  </a:lnTo>
                  <a:lnTo>
                    <a:pt x="19" y="412"/>
                  </a:lnTo>
                  <a:lnTo>
                    <a:pt x="18" y="415"/>
                  </a:lnTo>
                  <a:lnTo>
                    <a:pt x="17" y="415"/>
                  </a:lnTo>
                  <a:lnTo>
                    <a:pt x="16" y="415"/>
                  </a:lnTo>
                  <a:lnTo>
                    <a:pt x="16" y="415"/>
                  </a:lnTo>
                  <a:lnTo>
                    <a:pt x="12" y="411"/>
                  </a:lnTo>
                  <a:lnTo>
                    <a:pt x="6" y="403"/>
                  </a:lnTo>
                  <a:lnTo>
                    <a:pt x="1" y="395"/>
                  </a:lnTo>
                  <a:lnTo>
                    <a:pt x="0" y="392"/>
                  </a:lnTo>
                  <a:lnTo>
                    <a:pt x="0" y="390"/>
                  </a:lnTo>
                  <a:lnTo>
                    <a:pt x="0" y="390"/>
                  </a:lnTo>
                  <a:lnTo>
                    <a:pt x="3" y="387"/>
                  </a:lnTo>
                  <a:lnTo>
                    <a:pt x="5" y="386"/>
                  </a:lnTo>
                  <a:lnTo>
                    <a:pt x="5" y="386"/>
                  </a:lnTo>
                  <a:lnTo>
                    <a:pt x="6" y="382"/>
                  </a:lnTo>
                  <a:lnTo>
                    <a:pt x="10" y="378"/>
                  </a:lnTo>
                  <a:lnTo>
                    <a:pt x="13" y="375"/>
                  </a:lnTo>
                  <a:lnTo>
                    <a:pt x="13" y="375"/>
                  </a:lnTo>
                  <a:lnTo>
                    <a:pt x="22" y="372"/>
                  </a:lnTo>
                  <a:lnTo>
                    <a:pt x="29" y="370"/>
                  </a:lnTo>
                  <a:lnTo>
                    <a:pt x="29" y="370"/>
                  </a:lnTo>
                  <a:lnTo>
                    <a:pt x="35" y="371"/>
                  </a:lnTo>
                  <a:lnTo>
                    <a:pt x="40" y="372"/>
                  </a:lnTo>
                  <a:lnTo>
                    <a:pt x="44" y="375"/>
                  </a:lnTo>
                  <a:lnTo>
                    <a:pt x="47" y="375"/>
                  </a:lnTo>
                  <a:lnTo>
                    <a:pt x="47" y="375"/>
                  </a:lnTo>
                  <a:lnTo>
                    <a:pt x="48" y="374"/>
                  </a:lnTo>
                  <a:lnTo>
                    <a:pt x="51" y="370"/>
                  </a:lnTo>
                  <a:lnTo>
                    <a:pt x="55" y="359"/>
                  </a:lnTo>
                  <a:lnTo>
                    <a:pt x="55" y="359"/>
                  </a:lnTo>
                  <a:lnTo>
                    <a:pt x="60" y="352"/>
                  </a:lnTo>
                  <a:lnTo>
                    <a:pt x="65" y="346"/>
                  </a:lnTo>
                  <a:lnTo>
                    <a:pt x="72" y="340"/>
                  </a:lnTo>
                  <a:lnTo>
                    <a:pt x="79" y="335"/>
                  </a:lnTo>
                  <a:lnTo>
                    <a:pt x="79" y="335"/>
                  </a:lnTo>
                  <a:lnTo>
                    <a:pt x="89" y="331"/>
                  </a:lnTo>
                  <a:lnTo>
                    <a:pt x="90" y="330"/>
                  </a:lnTo>
                  <a:lnTo>
                    <a:pt x="102" y="293"/>
                  </a:lnTo>
                  <a:lnTo>
                    <a:pt x="102" y="293"/>
                  </a:lnTo>
                  <a:lnTo>
                    <a:pt x="102" y="292"/>
                  </a:lnTo>
                  <a:lnTo>
                    <a:pt x="104" y="288"/>
                  </a:lnTo>
                  <a:lnTo>
                    <a:pt x="102" y="286"/>
                  </a:lnTo>
                  <a:lnTo>
                    <a:pt x="101" y="283"/>
                  </a:lnTo>
                  <a:lnTo>
                    <a:pt x="99" y="280"/>
                  </a:lnTo>
                  <a:lnTo>
                    <a:pt x="95" y="277"/>
                  </a:lnTo>
                  <a:lnTo>
                    <a:pt x="95" y="277"/>
                  </a:lnTo>
                  <a:lnTo>
                    <a:pt x="91" y="275"/>
                  </a:lnTo>
                  <a:lnTo>
                    <a:pt x="88" y="272"/>
                  </a:lnTo>
                  <a:lnTo>
                    <a:pt x="84" y="266"/>
                  </a:lnTo>
                  <a:lnTo>
                    <a:pt x="82" y="261"/>
                  </a:lnTo>
                  <a:lnTo>
                    <a:pt x="82" y="260"/>
                  </a:lnTo>
                  <a:lnTo>
                    <a:pt x="66" y="234"/>
                  </a:lnTo>
                  <a:lnTo>
                    <a:pt x="71" y="229"/>
                  </a:lnTo>
                  <a:lnTo>
                    <a:pt x="93" y="234"/>
                  </a:lnTo>
                  <a:lnTo>
                    <a:pt x="95" y="182"/>
                  </a:lnTo>
                  <a:lnTo>
                    <a:pt x="111" y="166"/>
                  </a:lnTo>
                  <a:lnTo>
                    <a:pt x="132" y="158"/>
                  </a:lnTo>
                  <a:lnTo>
                    <a:pt x="113" y="153"/>
                  </a:lnTo>
                  <a:lnTo>
                    <a:pt x="113" y="153"/>
                  </a:lnTo>
                  <a:lnTo>
                    <a:pt x="119" y="153"/>
                  </a:lnTo>
                  <a:lnTo>
                    <a:pt x="125" y="152"/>
                  </a:lnTo>
                  <a:lnTo>
                    <a:pt x="132" y="149"/>
                  </a:lnTo>
                  <a:lnTo>
                    <a:pt x="132" y="149"/>
                  </a:lnTo>
                  <a:lnTo>
                    <a:pt x="140" y="145"/>
                  </a:lnTo>
                  <a:lnTo>
                    <a:pt x="147" y="138"/>
                  </a:lnTo>
                  <a:lnTo>
                    <a:pt x="153" y="131"/>
                  </a:lnTo>
                  <a:lnTo>
                    <a:pt x="153" y="120"/>
                  </a:lnTo>
                  <a:lnTo>
                    <a:pt x="153" y="120"/>
                  </a:lnTo>
                  <a:lnTo>
                    <a:pt x="145" y="119"/>
                  </a:lnTo>
                  <a:lnTo>
                    <a:pt x="132" y="118"/>
                  </a:lnTo>
                  <a:lnTo>
                    <a:pt x="132" y="118"/>
                  </a:lnTo>
                  <a:lnTo>
                    <a:pt x="123" y="122"/>
                  </a:lnTo>
                  <a:lnTo>
                    <a:pt x="117" y="123"/>
                  </a:lnTo>
                  <a:lnTo>
                    <a:pt x="113" y="123"/>
                  </a:lnTo>
                  <a:lnTo>
                    <a:pt x="113" y="123"/>
                  </a:lnTo>
                  <a:lnTo>
                    <a:pt x="112" y="122"/>
                  </a:lnTo>
                  <a:lnTo>
                    <a:pt x="112" y="118"/>
                  </a:lnTo>
                  <a:lnTo>
                    <a:pt x="112" y="111"/>
                  </a:lnTo>
                  <a:lnTo>
                    <a:pt x="113" y="100"/>
                  </a:lnTo>
                  <a:lnTo>
                    <a:pt x="108" y="94"/>
                  </a:lnTo>
                  <a:lnTo>
                    <a:pt x="116" y="81"/>
                  </a:lnTo>
                  <a:lnTo>
                    <a:pt x="116" y="81"/>
                  </a:lnTo>
                  <a:lnTo>
                    <a:pt x="106" y="70"/>
                  </a:lnTo>
                  <a:lnTo>
                    <a:pt x="106" y="70"/>
                  </a:lnTo>
                  <a:lnTo>
                    <a:pt x="106" y="69"/>
                  </a:lnTo>
                  <a:lnTo>
                    <a:pt x="107" y="69"/>
                  </a:lnTo>
                  <a:lnTo>
                    <a:pt x="111" y="67"/>
                  </a:lnTo>
                  <a:lnTo>
                    <a:pt x="116" y="65"/>
                  </a:lnTo>
                  <a:lnTo>
                    <a:pt x="118" y="64"/>
                  </a:lnTo>
                  <a:lnTo>
                    <a:pt x="119" y="60"/>
                  </a:lnTo>
                  <a:lnTo>
                    <a:pt x="119" y="60"/>
                  </a:lnTo>
                  <a:lnTo>
                    <a:pt x="122" y="54"/>
                  </a:lnTo>
                  <a:lnTo>
                    <a:pt x="123" y="47"/>
                  </a:lnTo>
                  <a:lnTo>
                    <a:pt x="124" y="41"/>
                  </a:lnTo>
                  <a:lnTo>
                    <a:pt x="124" y="41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Freeform 17">
              <a:extLst>
                <a:ext uri="{FF2B5EF4-FFF2-40B4-BE49-F238E27FC236}">
                  <a16:creationId xmlns:a16="http://schemas.microsoft.com/office/drawing/2014/main" id="{C241A2FC-A762-4417-8932-0FBBADEB857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73109" y="4708023"/>
              <a:ext cx="484188" cy="1595438"/>
            </a:xfrm>
            <a:custGeom>
              <a:avLst/>
              <a:gdLst>
                <a:gd name="T0" fmla="*/ 36 w 305"/>
                <a:gd name="T1" fmla="*/ 110 h 1005"/>
                <a:gd name="T2" fmla="*/ 19 w 305"/>
                <a:gd name="T3" fmla="*/ 166 h 1005"/>
                <a:gd name="T4" fmla="*/ 15 w 305"/>
                <a:gd name="T5" fmla="*/ 190 h 1005"/>
                <a:gd name="T6" fmla="*/ 8 w 305"/>
                <a:gd name="T7" fmla="*/ 214 h 1005"/>
                <a:gd name="T8" fmla="*/ 25 w 305"/>
                <a:gd name="T9" fmla="*/ 271 h 1005"/>
                <a:gd name="T10" fmla="*/ 49 w 305"/>
                <a:gd name="T11" fmla="*/ 330 h 1005"/>
                <a:gd name="T12" fmla="*/ 60 w 305"/>
                <a:gd name="T13" fmla="*/ 364 h 1005"/>
                <a:gd name="T14" fmla="*/ 42 w 305"/>
                <a:gd name="T15" fmla="*/ 400 h 1005"/>
                <a:gd name="T16" fmla="*/ 25 w 305"/>
                <a:gd name="T17" fmla="*/ 445 h 1005"/>
                <a:gd name="T18" fmla="*/ 24 w 305"/>
                <a:gd name="T19" fmla="*/ 510 h 1005"/>
                <a:gd name="T20" fmla="*/ 38 w 305"/>
                <a:gd name="T21" fmla="*/ 539 h 1005"/>
                <a:gd name="T22" fmla="*/ 53 w 305"/>
                <a:gd name="T23" fmla="*/ 627 h 1005"/>
                <a:gd name="T24" fmla="*/ 87 w 305"/>
                <a:gd name="T25" fmla="*/ 693 h 1005"/>
                <a:gd name="T26" fmla="*/ 77 w 305"/>
                <a:gd name="T27" fmla="*/ 824 h 1005"/>
                <a:gd name="T28" fmla="*/ 78 w 305"/>
                <a:gd name="T29" fmla="*/ 912 h 1005"/>
                <a:gd name="T30" fmla="*/ 78 w 305"/>
                <a:gd name="T31" fmla="*/ 927 h 1005"/>
                <a:gd name="T32" fmla="*/ 67 w 305"/>
                <a:gd name="T33" fmla="*/ 941 h 1005"/>
                <a:gd name="T34" fmla="*/ 64 w 305"/>
                <a:gd name="T35" fmla="*/ 986 h 1005"/>
                <a:gd name="T36" fmla="*/ 106 w 305"/>
                <a:gd name="T37" fmla="*/ 1002 h 1005"/>
                <a:gd name="T38" fmla="*/ 240 w 305"/>
                <a:gd name="T39" fmla="*/ 1001 h 1005"/>
                <a:gd name="T40" fmla="*/ 260 w 305"/>
                <a:gd name="T41" fmla="*/ 977 h 1005"/>
                <a:gd name="T42" fmla="*/ 235 w 305"/>
                <a:gd name="T43" fmla="*/ 973 h 1005"/>
                <a:gd name="T44" fmla="*/ 152 w 305"/>
                <a:gd name="T45" fmla="*/ 935 h 1005"/>
                <a:gd name="T46" fmla="*/ 133 w 305"/>
                <a:gd name="T47" fmla="*/ 888 h 1005"/>
                <a:gd name="T48" fmla="*/ 227 w 305"/>
                <a:gd name="T49" fmla="*/ 697 h 1005"/>
                <a:gd name="T50" fmla="*/ 265 w 305"/>
                <a:gd name="T51" fmla="*/ 636 h 1005"/>
                <a:gd name="T52" fmla="*/ 268 w 305"/>
                <a:gd name="T53" fmla="*/ 547 h 1005"/>
                <a:gd name="T54" fmla="*/ 263 w 305"/>
                <a:gd name="T55" fmla="*/ 525 h 1005"/>
                <a:gd name="T56" fmla="*/ 264 w 305"/>
                <a:gd name="T57" fmla="*/ 488 h 1005"/>
                <a:gd name="T58" fmla="*/ 291 w 305"/>
                <a:gd name="T59" fmla="*/ 496 h 1005"/>
                <a:gd name="T60" fmla="*/ 273 w 305"/>
                <a:gd name="T61" fmla="*/ 473 h 1005"/>
                <a:gd name="T62" fmla="*/ 287 w 305"/>
                <a:gd name="T63" fmla="*/ 453 h 1005"/>
                <a:gd name="T64" fmla="*/ 305 w 305"/>
                <a:gd name="T65" fmla="*/ 430 h 1005"/>
                <a:gd name="T66" fmla="*/ 287 w 305"/>
                <a:gd name="T67" fmla="*/ 434 h 1005"/>
                <a:gd name="T68" fmla="*/ 255 w 305"/>
                <a:gd name="T69" fmla="*/ 445 h 1005"/>
                <a:gd name="T70" fmla="*/ 252 w 305"/>
                <a:gd name="T71" fmla="*/ 430 h 1005"/>
                <a:gd name="T72" fmla="*/ 231 w 305"/>
                <a:gd name="T73" fmla="*/ 404 h 1005"/>
                <a:gd name="T74" fmla="*/ 240 w 305"/>
                <a:gd name="T75" fmla="*/ 293 h 1005"/>
                <a:gd name="T76" fmla="*/ 252 w 305"/>
                <a:gd name="T77" fmla="*/ 277 h 1005"/>
                <a:gd name="T78" fmla="*/ 269 w 305"/>
                <a:gd name="T79" fmla="*/ 246 h 1005"/>
                <a:gd name="T80" fmla="*/ 301 w 305"/>
                <a:gd name="T81" fmla="*/ 213 h 1005"/>
                <a:gd name="T82" fmla="*/ 276 w 305"/>
                <a:gd name="T83" fmla="*/ 211 h 1005"/>
                <a:gd name="T84" fmla="*/ 275 w 305"/>
                <a:gd name="T85" fmla="*/ 199 h 1005"/>
                <a:gd name="T86" fmla="*/ 262 w 305"/>
                <a:gd name="T87" fmla="*/ 185 h 1005"/>
                <a:gd name="T88" fmla="*/ 252 w 305"/>
                <a:gd name="T89" fmla="*/ 172 h 1005"/>
                <a:gd name="T90" fmla="*/ 178 w 305"/>
                <a:gd name="T91" fmla="*/ 267 h 1005"/>
                <a:gd name="T92" fmla="*/ 164 w 305"/>
                <a:gd name="T93" fmla="*/ 230 h 1005"/>
                <a:gd name="T94" fmla="*/ 140 w 305"/>
                <a:gd name="T95" fmla="*/ 186 h 1005"/>
                <a:gd name="T96" fmla="*/ 147 w 305"/>
                <a:gd name="T97" fmla="*/ 178 h 1005"/>
                <a:gd name="T98" fmla="*/ 165 w 305"/>
                <a:gd name="T99" fmla="*/ 168 h 1005"/>
                <a:gd name="T100" fmla="*/ 181 w 305"/>
                <a:gd name="T101" fmla="*/ 158 h 1005"/>
                <a:gd name="T102" fmla="*/ 190 w 305"/>
                <a:gd name="T103" fmla="*/ 154 h 1005"/>
                <a:gd name="T104" fmla="*/ 199 w 305"/>
                <a:gd name="T105" fmla="*/ 127 h 1005"/>
                <a:gd name="T106" fmla="*/ 206 w 305"/>
                <a:gd name="T107" fmla="*/ 133 h 1005"/>
                <a:gd name="T108" fmla="*/ 221 w 305"/>
                <a:gd name="T109" fmla="*/ 121 h 1005"/>
                <a:gd name="T110" fmla="*/ 225 w 305"/>
                <a:gd name="T111" fmla="*/ 112 h 1005"/>
                <a:gd name="T112" fmla="*/ 235 w 305"/>
                <a:gd name="T113" fmla="*/ 110 h 1005"/>
                <a:gd name="T114" fmla="*/ 238 w 305"/>
                <a:gd name="T115" fmla="*/ 77 h 1005"/>
                <a:gd name="T116" fmla="*/ 214 w 305"/>
                <a:gd name="T117" fmla="*/ 21 h 1005"/>
                <a:gd name="T118" fmla="*/ 165 w 305"/>
                <a:gd name="T119" fmla="*/ 1 h 1005"/>
                <a:gd name="T120" fmla="*/ 110 w 305"/>
                <a:gd name="T121" fmla="*/ 5 h 1005"/>
                <a:gd name="T122" fmla="*/ 71 w 305"/>
                <a:gd name="T123" fmla="*/ 63 h 1005"/>
                <a:gd name="T124" fmla="*/ 64 w 305"/>
                <a:gd name="T125" fmla="*/ 82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5" h="1005">
                  <a:moveTo>
                    <a:pt x="57" y="89"/>
                  </a:moveTo>
                  <a:lnTo>
                    <a:pt x="57" y="89"/>
                  </a:lnTo>
                  <a:lnTo>
                    <a:pt x="50" y="94"/>
                  </a:lnTo>
                  <a:lnTo>
                    <a:pt x="42" y="100"/>
                  </a:lnTo>
                  <a:lnTo>
                    <a:pt x="36" y="110"/>
                  </a:lnTo>
                  <a:lnTo>
                    <a:pt x="36" y="110"/>
                  </a:lnTo>
                  <a:lnTo>
                    <a:pt x="29" y="119"/>
                  </a:lnTo>
                  <a:lnTo>
                    <a:pt x="24" y="129"/>
                  </a:lnTo>
                  <a:lnTo>
                    <a:pt x="20" y="141"/>
                  </a:lnTo>
                  <a:lnTo>
                    <a:pt x="19" y="154"/>
                  </a:lnTo>
                  <a:lnTo>
                    <a:pt x="19" y="154"/>
                  </a:lnTo>
                  <a:lnTo>
                    <a:pt x="19" y="166"/>
                  </a:lnTo>
                  <a:lnTo>
                    <a:pt x="20" y="174"/>
                  </a:lnTo>
                  <a:lnTo>
                    <a:pt x="20" y="178"/>
                  </a:lnTo>
                  <a:lnTo>
                    <a:pt x="20" y="182"/>
                  </a:lnTo>
                  <a:lnTo>
                    <a:pt x="17" y="186"/>
                  </a:lnTo>
                  <a:lnTo>
                    <a:pt x="15" y="190"/>
                  </a:lnTo>
                  <a:lnTo>
                    <a:pt x="15" y="190"/>
                  </a:lnTo>
                  <a:lnTo>
                    <a:pt x="0" y="203"/>
                  </a:lnTo>
                  <a:lnTo>
                    <a:pt x="19" y="201"/>
                  </a:lnTo>
                  <a:lnTo>
                    <a:pt x="11" y="207"/>
                  </a:lnTo>
                  <a:lnTo>
                    <a:pt x="11" y="207"/>
                  </a:lnTo>
                  <a:lnTo>
                    <a:pt x="9" y="210"/>
                  </a:lnTo>
                  <a:lnTo>
                    <a:pt x="8" y="214"/>
                  </a:lnTo>
                  <a:lnTo>
                    <a:pt x="8" y="218"/>
                  </a:lnTo>
                  <a:lnTo>
                    <a:pt x="19" y="214"/>
                  </a:lnTo>
                  <a:lnTo>
                    <a:pt x="19" y="214"/>
                  </a:lnTo>
                  <a:lnTo>
                    <a:pt x="20" y="238"/>
                  </a:lnTo>
                  <a:lnTo>
                    <a:pt x="23" y="257"/>
                  </a:lnTo>
                  <a:lnTo>
                    <a:pt x="25" y="271"/>
                  </a:lnTo>
                  <a:lnTo>
                    <a:pt x="25" y="271"/>
                  </a:lnTo>
                  <a:lnTo>
                    <a:pt x="38" y="301"/>
                  </a:lnTo>
                  <a:lnTo>
                    <a:pt x="46" y="319"/>
                  </a:lnTo>
                  <a:lnTo>
                    <a:pt x="49" y="326"/>
                  </a:lnTo>
                  <a:lnTo>
                    <a:pt x="49" y="330"/>
                  </a:lnTo>
                  <a:lnTo>
                    <a:pt x="49" y="330"/>
                  </a:lnTo>
                  <a:lnTo>
                    <a:pt x="52" y="338"/>
                  </a:lnTo>
                  <a:lnTo>
                    <a:pt x="56" y="350"/>
                  </a:lnTo>
                  <a:lnTo>
                    <a:pt x="60" y="360"/>
                  </a:lnTo>
                  <a:lnTo>
                    <a:pt x="60" y="363"/>
                  </a:lnTo>
                  <a:lnTo>
                    <a:pt x="60" y="364"/>
                  </a:lnTo>
                  <a:lnTo>
                    <a:pt x="60" y="364"/>
                  </a:lnTo>
                  <a:lnTo>
                    <a:pt x="58" y="368"/>
                  </a:lnTo>
                  <a:lnTo>
                    <a:pt x="56" y="379"/>
                  </a:lnTo>
                  <a:lnTo>
                    <a:pt x="50" y="389"/>
                  </a:lnTo>
                  <a:lnTo>
                    <a:pt x="46" y="395"/>
                  </a:lnTo>
                  <a:lnTo>
                    <a:pt x="42" y="400"/>
                  </a:lnTo>
                  <a:lnTo>
                    <a:pt x="42" y="400"/>
                  </a:lnTo>
                  <a:lnTo>
                    <a:pt x="38" y="404"/>
                  </a:lnTo>
                  <a:lnTo>
                    <a:pt x="34" y="409"/>
                  </a:lnTo>
                  <a:lnTo>
                    <a:pt x="29" y="421"/>
                  </a:lnTo>
                  <a:lnTo>
                    <a:pt x="27" y="434"/>
                  </a:lnTo>
                  <a:lnTo>
                    <a:pt x="25" y="445"/>
                  </a:lnTo>
                  <a:lnTo>
                    <a:pt x="25" y="445"/>
                  </a:lnTo>
                  <a:lnTo>
                    <a:pt x="24" y="457"/>
                  </a:lnTo>
                  <a:lnTo>
                    <a:pt x="25" y="474"/>
                  </a:lnTo>
                  <a:lnTo>
                    <a:pt x="25" y="490"/>
                  </a:lnTo>
                  <a:lnTo>
                    <a:pt x="25" y="500"/>
                  </a:lnTo>
                  <a:lnTo>
                    <a:pt x="25" y="500"/>
                  </a:lnTo>
                  <a:lnTo>
                    <a:pt x="24" y="510"/>
                  </a:lnTo>
                  <a:lnTo>
                    <a:pt x="25" y="519"/>
                  </a:lnTo>
                  <a:lnTo>
                    <a:pt x="27" y="527"/>
                  </a:lnTo>
                  <a:lnTo>
                    <a:pt x="28" y="532"/>
                  </a:lnTo>
                  <a:lnTo>
                    <a:pt x="28" y="532"/>
                  </a:lnTo>
                  <a:lnTo>
                    <a:pt x="34" y="537"/>
                  </a:lnTo>
                  <a:lnTo>
                    <a:pt x="38" y="539"/>
                  </a:lnTo>
                  <a:lnTo>
                    <a:pt x="38" y="539"/>
                  </a:lnTo>
                  <a:lnTo>
                    <a:pt x="46" y="577"/>
                  </a:lnTo>
                  <a:lnTo>
                    <a:pt x="52" y="606"/>
                  </a:lnTo>
                  <a:lnTo>
                    <a:pt x="53" y="618"/>
                  </a:lnTo>
                  <a:lnTo>
                    <a:pt x="53" y="627"/>
                  </a:lnTo>
                  <a:lnTo>
                    <a:pt x="53" y="627"/>
                  </a:lnTo>
                  <a:lnTo>
                    <a:pt x="53" y="642"/>
                  </a:lnTo>
                  <a:lnTo>
                    <a:pt x="54" y="657"/>
                  </a:lnTo>
                  <a:lnTo>
                    <a:pt x="57" y="676"/>
                  </a:lnTo>
                  <a:lnTo>
                    <a:pt x="57" y="676"/>
                  </a:lnTo>
                  <a:lnTo>
                    <a:pt x="87" y="693"/>
                  </a:lnTo>
                  <a:lnTo>
                    <a:pt x="87" y="693"/>
                  </a:lnTo>
                  <a:lnTo>
                    <a:pt x="83" y="735"/>
                  </a:lnTo>
                  <a:lnTo>
                    <a:pt x="81" y="766"/>
                  </a:lnTo>
                  <a:lnTo>
                    <a:pt x="78" y="784"/>
                  </a:lnTo>
                  <a:lnTo>
                    <a:pt x="78" y="784"/>
                  </a:lnTo>
                  <a:lnTo>
                    <a:pt x="77" y="799"/>
                  </a:lnTo>
                  <a:lnTo>
                    <a:pt x="77" y="824"/>
                  </a:lnTo>
                  <a:lnTo>
                    <a:pt x="78" y="851"/>
                  </a:lnTo>
                  <a:lnTo>
                    <a:pt x="78" y="871"/>
                  </a:lnTo>
                  <a:lnTo>
                    <a:pt x="78" y="871"/>
                  </a:lnTo>
                  <a:lnTo>
                    <a:pt x="77" y="887"/>
                  </a:lnTo>
                  <a:lnTo>
                    <a:pt x="78" y="902"/>
                  </a:lnTo>
                  <a:lnTo>
                    <a:pt x="78" y="912"/>
                  </a:lnTo>
                  <a:lnTo>
                    <a:pt x="78" y="917"/>
                  </a:lnTo>
                  <a:lnTo>
                    <a:pt x="78" y="917"/>
                  </a:lnTo>
                  <a:lnTo>
                    <a:pt x="77" y="919"/>
                  </a:lnTo>
                  <a:lnTo>
                    <a:pt x="78" y="923"/>
                  </a:lnTo>
                  <a:lnTo>
                    <a:pt x="78" y="925"/>
                  </a:lnTo>
                  <a:lnTo>
                    <a:pt x="78" y="927"/>
                  </a:lnTo>
                  <a:lnTo>
                    <a:pt x="78" y="927"/>
                  </a:lnTo>
                  <a:lnTo>
                    <a:pt x="75" y="928"/>
                  </a:lnTo>
                  <a:lnTo>
                    <a:pt x="74" y="932"/>
                  </a:lnTo>
                  <a:lnTo>
                    <a:pt x="71" y="936"/>
                  </a:lnTo>
                  <a:lnTo>
                    <a:pt x="67" y="941"/>
                  </a:lnTo>
                  <a:lnTo>
                    <a:pt x="67" y="941"/>
                  </a:lnTo>
                  <a:lnTo>
                    <a:pt x="62" y="948"/>
                  </a:lnTo>
                  <a:lnTo>
                    <a:pt x="60" y="954"/>
                  </a:lnTo>
                  <a:lnTo>
                    <a:pt x="58" y="962"/>
                  </a:lnTo>
                  <a:lnTo>
                    <a:pt x="60" y="973"/>
                  </a:lnTo>
                  <a:lnTo>
                    <a:pt x="60" y="973"/>
                  </a:lnTo>
                  <a:lnTo>
                    <a:pt x="64" y="986"/>
                  </a:lnTo>
                  <a:lnTo>
                    <a:pt x="65" y="990"/>
                  </a:lnTo>
                  <a:lnTo>
                    <a:pt x="70" y="994"/>
                  </a:lnTo>
                  <a:lnTo>
                    <a:pt x="70" y="994"/>
                  </a:lnTo>
                  <a:lnTo>
                    <a:pt x="75" y="997"/>
                  </a:lnTo>
                  <a:lnTo>
                    <a:pt x="83" y="998"/>
                  </a:lnTo>
                  <a:lnTo>
                    <a:pt x="106" y="1002"/>
                  </a:lnTo>
                  <a:lnTo>
                    <a:pt x="126" y="1005"/>
                  </a:lnTo>
                  <a:lnTo>
                    <a:pt x="137" y="1005"/>
                  </a:lnTo>
                  <a:lnTo>
                    <a:pt x="137" y="1005"/>
                  </a:lnTo>
                  <a:lnTo>
                    <a:pt x="159" y="1003"/>
                  </a:lnTo>
                  <a:lnTo>
                    <a:pt x="199" y="1002"/>
                  </a:lnTo>
                  <a:lnTo>
                    <a:pt x="240" y="1001"/>
                  </a:lnTo>
                  <a:lnTo>
                    <a:pt x="255" y="999"/>
                  </a:lnTo>
                  <a:lnTo>
                    <a:pt x="258" y="998"/>
                  </a:lnTo>
                  <a:lnTo>
                    <a:pt x="259" y="997"/>
                  </a:lnTo>
                  <a:lnTo>
                    <a:pt x="259" y="997"/>
                  </a:lnTo>
                  <a:lnTo>
                    <a:pt x="259" y="983"/>
                  </a:lnTo>
                  <a:lnTo>
                    <a:pt x="260" y="977"/>
                  </a:lnTo>
                  <a:lnTo>
                    <a:pt x="259" y="973"/>
                  </a:lnTo>
                  <a:lnTo>
                    <a:pt x="259" y="973"/>
                  </a:lnTo>
                  <a:lnTo>
                    <a:pt x="255" y="972"/>
                  </a:lnTo>
                  <a:lnTo>
                    <a:pt x="246" y="972"/>
                  </a:lnTo>
                  <a:lnTo>
                    <a:pt x="235" y="973"/>
                  </a:lnTo>
                  <a:lnTo>
                    <a:pt x="235" y="973"/>
                  </a:lnTo>
                  <a:lnTo>
                    <a:pt x="226" y="970"/>
                  </a:lnTo>
                  <a:lnTo>
                    <a:pt x="205" y="962"/>
                  </a:lnTo>
                  <a:lnTo>
                    <a:pt x="192" y="957"/>
                  </a:lnTo>
                  <a:lnTo>
                    <a:pt x="177" y="950"/>
                  </a:lnTo>
                  <a:lnTo>
                    <a:pt x="164" y="942"/>
                  </a:lnTo>
                  <a:lnTo>
                    <a:pt x="152" y="935"/>
                  </a:lnTo>
                  <a:lnTo>
                    <a:pt x="152" y="935"/>
                  </a:lnTo>
                  <a:lnTo>
                    <a:pt x="147" y="928"/>
                  </a:lnTo>
                  <a:lnTo>
                    <a:pt x="141" y="920"/>
                  </a:lnTo>
                  <a:lnTo>
                    <a:pt x="139" y="911"/>
                  </a:lnTo>
                  <a:lnTo>
                    <a:pt x="136" y="903"/>
                  </a:lnTo>
                  <a:lnTo>
                    <a:pt x="133" y="888"/>
                  </a:lnTo>
                  <a:lnTo>
                    <a:pt x="133" y="882"/>
                  </a:lnTo>
                  <a:lnTo>
                    <a:pt x="164" y="709"/>
                  </a:lnTo>
                  <a:lnTo>
                    <a:pt x="164" y="709"/>
                  </a:lnTo>
                  <a:lnTo>
                    <a:pt x="188" y="705"/>
                  </a:lnTo>
                  <a:lnTo>
                    <a:pt x="209" y="701"/>
                  </a:lnTo>
                  <a:lnTo>
                    <a:pt x="227" y="697"/>
                  </a:lnTo>
                  <a:lnTo>
                    <a:pt x="227" y="697"/>
                  </a:lnTo>
                  <a:lnTo>
                    <a:pt x="243" y="692"/>
                  </a:lnTo>
                  <a:lnTo>
                    <a:pt x="258" y="685"/>
                  </a:lnTo>
                  <a:lnTo>
                    <a:pt x="269" y="678"/>
                  </a:lnTo>
                  <a:lnTo>
                    <a:pt x="269" y="678"/>
                  </a:lnTo>
                  <a:lnTo>
                    <a:pt x="265" y="636"/>
                  </a:lnTo>
                  <a:lnTo>
                    <a:pt x="259" y="578"/>
                  </a:lnTo>
                  <a:lnTo>
                    <a:pt x="259" y="578"/>
                  </a:lnTo>
                  <a:lnTo>
                    <a:pt x="259" y="570"/>
                  </a:lnTo>
                  <a:lnTo>
                    <a:pt x="260" y="564"/>
                  </a:lnTo>
                  <a:lnTo>
                    <a:pt x="264" y="554"/>
                  </a:lnTo>
                  <a:lnTo>
                    <a:pt x="268" y="547"/>
                  </a:lnTo>
                  <a:lnTo>
                    <a:pt x="269" y="544"/>
                  </a:lnTo>
                  <a:lnTo>
                    <a:pt x="269" y="543"/>
                  </a:lnTo>
                  <a:lnTo>
                    <a:pt x="269" y="543"/>
                  </a:lnTo>
                  <a:lnTo>
                    <a:pt x="267" y="537"/>
                  </a:lnTo>
                  <a:lnTo>
                    <a:pt x="263" y="525"/>
                  </a:lnTo>
                  <a:lnTo>
                    <a:pt x="263" y="525"/>
                  </a:lnTo>
                  <a:lnTo>
                    <a:pt x="259" y="512"/>
                  </a:lnTo>
                  <a:lnTo>
                    <a:pt x="256" y="494"/>
                  </a:lnTo>
                  <a:lnTo>
                    <a:pt x="252" y="473"/>
                  </a:lnTo>
                  <a:lnTo>
                    <a:pt x="252" y="473"/>
                  </a:lnTo>
                  <a:lnTo>
                    <a:pt x="256" y="478"/>
                  </a:lnTo>
                  <a:lnTo>
                    <a:pt x="264" y="488"/>
                  </a:lnTo>
                  <a:lnTo>
                    <a:pt x="275" y="498"/>
                  </a:lnTo>
                  <a:lnTo>
                    <a:pt x="280" y="500"/>
                  </a:lnTo>
                  <a:lnTo>
                    <a:pt x="284" y="500"/>
                  </a:lnTo>
                  <a:lnTo>
                    <a:pt x="284" y="500"/>
                  </a:lnTo>
                  <a:lnTo>
                    <a:pt x="289" y="499"/>
                  </a:lnTo>
                  <a:lnTo>
                    <a:pt x="291" y="496"/>
                  </a:lnTo>
                  <a:lnTo>
                    <a:pt x="291" y="494"/>
                  </a:lnTo>
                  <a:lnTo>
                    <a:pt x="287" y="490"/>
                  </a:lnTo>
                  <a:lnTo>
                    <a:pt x="287" y="490"/>
                  </a:lnTo>
                  <a:lnTo>
                    <a:pt x="277" y="479"/>
                  </a:lnTo>
                  <a:lnTo>
                    <a:pt x="273" y="473"/>
                  </a:lnTo>
                  <a:lnTo>
                    <a:pt x="273" y="473"/>
                  </a:lnTo>
                  <a:lnTo>
                    <a:pt x="276" y="466"/>
                  </a:lnTo>
                  <a:lnTo>
                    <a:pt x="276" y="466"/>
                  </a:lnTo>
                  <a:lnTo>
                    <a:pt x="279" y="459"/>
                  </a:lnTo>
                  <a:lnTo>
                    <a:pt x="280" y="455"/>
                  </a:lnTo>
                  <a:lnTo>
                    <a:pt x="280" y="455"/>
                  </a:lnTo>
                  <a:lnTo>
                    <a:pt x="287" y="453"/>
                  </a:lnTo>
                  <a:lnTo>
                    <a:pt x="293" y="449"/>
                  </a:lnTo>
                  <a:lnTo>
                    <a:pt x="297" y="445"/>
                  </a:lnTo>
                  <a:lnTo>
                    <a:pt x="297" y="445"/>
                  </a:lnTo>
                  <a:lnTo>
                    <a:pt x="304" y="437"/>
                  </a:lnTo>
                  <a:lnTo>
                    <a:pt x="305" y="433"/>
                  </a:lnTo>
                  <a:lnTo>
                    <a:pt x="305" y="430"/>
                  </a:lnTo>
                  <a:lnTo>
                    <a:pt x="305" y="430"/>
                  </a:lnTo>
                  <a:lnTo>
                    <a:pt x="301" y="430"/>
                  </a:lnTo>
                  <a:lnTo>
                    <a:pt x="297" y="430"/>
                  </a:lnTo>
                  <a:lnTo>
                    <a:pt x="292" y="432"/>
                  </a:lnTo>
                  <a:lnTo>
                    <a:pt x="287" y="434"/>
                  </a:lnTo>
                  <a:lnTo>
                    <a:pt x="287" y="434"/>
                  </a:lnTo>
                  <a:lnTo>
                    <a:pt x="276" y="444"/>
                  </a:lnTo>
                  <a:lnTo>
                    <a:pt x="269" y="449"/>
                  </a:lnTo>
                  <a:lnTo>
                    <a:pt x="269" y="449"/>
                  </a:lnTo>
                  <a:lnTo>
                    <a:pt x="267" y="448"/>
                  </a:lnTo>
                  <a:lnTo>
                    <a:pt x="260" y="446"/>
                  </a:lnTo>
                  <a:lnTo>
                    <a:pt x="255" y="445"/>
                  </a:lnTo>
                  <a:lnTo>
                    <a:pt x="252" y="444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2" y="437"/>
                  </a:lnTo>
                  <a:lnTo>
                    <a:pt x="252" y="430"/>
                  </a:lnTo>
                  <a:lnTo>
                    <a:pt x="252" y="430"/>
                  </a:lnTo>
                  <a:lnTo>
                    <a:pt x="251" y="420"/>
                  </a:lnTo>
                  <a:lnTo>
                    <a:pt x="251" y="416"/>
                  </a:lnTo>
                  <a:lnTo>
                    <a:pt x="248" y="413"/>
                  </a:lnTo>
                  <a:lnTo>
                    <a:pt x="248" y="413"/>
                  </a:lnTo>
                  <a:lnTo>
                    <a:pt x="242" y="409"/>
                  </a:lnTo>
                  <a:lnTo>
                    <a:pt x="231" y="404"/>
                  </a:lnTo>
                  <a:lnTo>
                    <a:pt x="217" y="396"/>
                  </a:lnTo>
                  <a:lnTo>
                    <a:pt x="210" y="385"/>
                  </a:lnTo>
                  <a:lnTo>
                    <a:pt x="210" y="341"/>
                  </a:lnTo>
                  <a:lnTo>
                    <a:pt x="210" y="341"/>
                  </a:lnTo>
                  <a:lnTo>
                    <a:pt x="227" y="313"/>
                  </a:lnTo>
                  <a:lnTo>
                    <a:pt x="240" y="293"/>
                  </a:lnTo>
                  <a:lnTo>
                    <a:pt x="246" y="284"/>
                  </a:lnTo>
                  <a:lnTo>
                    <a:pt x="246" y="284"/>
                  </a:lnTo>
                  <a:lnTo>
                    <a:pt x="246" y="283"/>
                  </a:lnTo>
                  <a:lnTo>
                    <a:pt x="248" y="281"/>
                  </a:lnTo>
                  <a:lnTo>
                    <a:pt x="250" y="280"/>
                  </a:lnTo>
                  <a:lnTo>
                    <a:pt x="252" y="277"/>
                  </a:lnTo>
                  <a:lnTo>
                    <a:pt x="252" y="277"/>
                  </a:lnTo>
                  <a:lnTo>
                    <a:pt x="259" y="263"/>
                  </a:lnTo>
                  <a:lnTo>
                    <a:pt x="259" y="263"/>
                  </a:lnTo>
                  <a:lnTo>
                    <a:pt x="263" y="257"/>
                  </a:lnTo>
                  <a:lnTo>
                    <a:pt x="269" y="246"/>
                  </a:lnTo>
                  <a:lnTo>
                    <a:pt x="269" y="246"/>
                  </a:lnTo>
                  <a:lnTo>
                    <a:pt x="276" y="232"/>
                  </a:lnTo>
                  <a:lnTo>
                    <a:pt x="280" y="224"/>
                  </a:lnTo>
                  <a:lnTo>
                    <a:pt x="280" y="224"/>
                  </a:lnTo>
                  <a:lnTo>
                    <a:pt x="291" y="219"/>
                  </a:lnTo>
                  <a:lnTo>
                    <a:pt x="298" y="214"/>
                  </a:lnTo>
                  <a:lnTo>
                    <a:pt x="301" y="213"/>
                  </a:lnTo>
                  <a:lnTo>
                    <a:pt x="301" y="211"/>
                  </a:lnTo>
                  <a:lnTo>
                    <a:pt x="301" y="211"/>
                  </a:lnTo>
                  <a:lnTo>
                    <a:pt x="300" y="210"/>
                  </a:lnTo>
                  <a:lnTo>
                    <a:pt x="297" y="210"/>
                  </a:lnTo>
                  <a:lnTo>
                    <a:pt x="288" y="210"/>
                  </a:lnTo>
                  <a:lnTo>
                    <a:pt x="276" y="211"/>
                  </a:lnTo>
                  <a:lnTo>
                    <a:pt x="276" y="211"/>
                  </a:lnTo>
                  <a:lnTo>
                    <a:pt x="277" y="209"/>
                  </a:lnTo>
                  <a:lnTo>
                    <a:pt x="277" y="207"/>
                  </a:lnTo>
                  <a:lnTo>
                    <a:pt x="276" y="203"/>
                  </a:lnTo>
                  <a:lnTo>
                    <a:pt x="276" y="203"/>
                  </a:lnTo>
                  <a:lnTo>
                    <a:pt x="275" y="199"/>
                  </a:lnTo>
                  <a:lnTo>
                    <a:pt x="273" y="195"/>
                  </a:lnTo>
                  <a:lnTo>
                    <a:pt x="272" y="191"/>
                  </a:lnTo>
                  <a:lnTo>
                    <a:pt x="269" y="190"/>
                  </a:lnTo>
                  <a:lnTo>
                    <a:pt x="269" y="190"/>
                  </a:lnTo>
                  <a:lnTo>
                    <a:pt x="264" y="186"/>
                  </a:lnTo>
                  <a:lnTo>
                    <a:pt x="262" y="185"/>
                  </a:lnTo>
                  <a:lnTo>
                    <a:pt x="259" y="186"/>
                  </a:lnTo>
                  <a:lnTo>
                    <a:pt x="259" y="186"/>
                  </a:lnTo>
                  <a:lnTo>
                    <a:pt x="256" y="187"/>
                  </a:lnTo>
                  <a:lnTo>
                    <a:pt x="251" y="187"/>
                  </a:lnTo>
                  <a:lnTo>
                    <a:pt x="246" y="186"/>
                  </a:lnTo>
                  <a:lnTo>
                    <a:pt x="252" y="172"/>
                  </a:lnTo>
                  <a:lnTo>
                    <a:pt x="248" y="169"/>
                  </a:lnTo>
                  <a:lnTo>
                    <a:pt x="231" y="176"/>
                  </a:lnTo>
                  <a:lnTo>
                    <a:pt x="221" y="197"/>
                  </a:lnTo>
                  <a:lnTo>
                    <a:pt x="214" y="211"/>
                  </a:lnTo>
                  <a:lnTo>
                    <a:pt x="217" y="224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4" y="255"/>
                  </a:lnTo>
                  <a:lnTo>
                    <a:pt x="172" y="246"/>
                  </a:lnTo>
                  <a:lnTo>
                    <a:pt x="168" y="239"/>
                  </a:lnTo>
                  <a:lnTo>
                    <a:pt x="168" y="239"/>
                  </a:lnTo>
                  <a:lnTo>
                    <a:pt x="164" y="230"/>
                  </a:lnTo>
                  <a:lnTo>
                    <a:pt x="159" y="215"/>
                  </a:lnTo>
                  <a:lnTo>
                    <a:pt x="151" y="197"/>
                  </a:lnTo>
                  <a:lnTo>
                    <a:pt x="151" y="197"/>
                  </a:lnTo>
                  <a:lnTo>
                    <a:pt x="145" y="193"/>
                  </a:lnTo>
                  <a:lnTo>
                    <a:pt x="141" y="190"/>
                  </a:lnTo>
                  <a:lnTo>
                    <a:pt x="140" y="186"/>
                  </a:lnTo>
                  <a:lnTo>
                    <a:pt x="140" y="186"/>
                  </a:lnTo>
                  <a:lnTo>
                    <a:pt x="141" y="182"/>
                  </a:lnTo>
                  <a:lnTo>
                    <a:pt x="141" y="178"/>
                  </a:lnTo>
                  <a:lnTo>
                    <a:pt x="144" y="176"/>
                  </a:lnTo>
                  <a:lnTo>
                    <a:pt x="144" y="176"/>
                  </a:lnTo>
                  <a:lnTo>
                    <a:pt x="147" y="178"/>
                  </a:lnTo>
                  <a:lnTo>
                    <a:pt x="151" y="180"/>
                  </a:lnTo>
                  <a:lnTo>
                    <a:pt x="155" y="180"/>
                  </a:lnTo>
                  <a:lnTo>
                    <a:pt x="155" y="180"/>
                  </a:lnTo>
                  <a:lnTo>
                    <a:pt x="159" y="176"/>
                  </a:lnTo>
                  <a:lnTo>
                    <a:pt x="163" y="172"/>
                  </a:lnTo>
                  <a:lnTo>
                    <a:pt x="165" y="168"/>
                  </a:lnTo>
                  <a:lnTo>
                    <a:pt x="168" y="165"/>
                  </a:lnTo>
                  <a:lnTo>
                    <a:pt x="168" y="165"/>
                  </a:lnTo>
                  <a:lnTo>
                    <a:pt x="174" y="162"/>
                  </a:lnTo>
                  <a:lnTo>
                    <a:pt x="178" y="158"/>
                  </a:lnTo>
                  <a:lnTo>
                    <a:pt x="178" y="158"/>
                  </a:lnTo>
                  <a:lnTo>
                    <a:pt x="181" y="158"/>
                  </a:lnTo>
                  <a:lnTo>
                    <a:pt x="184" y="160"/>
                  </a:lnTo>
                  <a:lnTo>
                    <a:pt x="188" y="160"/>
                  </a:lnTo>
                  <a:lnTo>
                    <a:pt x="189" y="160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90" y="154"/>
                  </a:lnTo>
                  <a:lnTo>
                    <a:pt x="190" y="149"/>
                  </a:lnTo>
                  <a:lnTo>
                    <a:pt x="190" y="144"/>
                  </a:lnTo>
                  <a:lnTo>
                    <a:pt x="193" y="137"/>
                  </a:lnTo>
                  <a:lnTo>
                    <a:pt x="193" y="137"/>
                  </a:lnTo>
                  <a:lnTo>
                    <a:pt x="198" y="129"/>
                  </a:lnTo>
                  <a:lnTo>
                    <a:pt x="199" y="127"/>
                  </a:lnTo>
                  <a:lnTo>
                    <a:pt x="199" y="127"/>
                  </a:lnTo>
                  <a:lnTo>
                    <a:pt x="201" y="127"/>
                  </a:lnTo>
                  <a:lnTo>
                    <a:pt x="203" y="129"/>
                  </a:lnTo>
                  <a:lnTo>
                    <a:pt x="205" y="133"/>
                  </a:lnTo>
                  <a:lnTo>
                    <a:pt x="206" y="133"/>
                  </a:lnTo>
                  <a:lnTo>
                    <a:pt x="206" y="133"/>
                  </a:lnTo>
                  <a:lnTo>
                    <a:pt x="210" y="128"/>
                  </a:lnTo>
                  <a:lnTo>
                    <a:pt x="214" y="123"/>
                  </a:lnTo>
                  <a:lnTo>
                    <a:pt x="214" y="123"/>
                  </a:lnTo>
                  <a:lnTo>
                    <a:pt x="218" y="123"/>
                  </a:lnTo>
                  <a:lnTo>
                    <a:pt x="221" y="123"/>
                  </a:lnTo>
                  <a:lnTo>
                    <a:pt x="221" y="121"/>
                  </a:lnTo>
                  <a:lnTo>
                    <a:pt x="221" y="120"/>
                  </a:lnTo>
                  <a:lnTo>
                    <a:pt x="221" y="120"/>
                  </a:lnTo>
                  <a:lnTo>
                    <a:pt x="221" y="116"/>
                  </a:lnTo>
                  <a:lnTo>
                    <a:pt x="221" y="114"/>
                  </a:lnTo>
                  <a:lnTo>
                    <a:pt x="222" y="112"/>
                  </a:lnTo>
                  <a:lnTo>
                    <a:pt x="225" y="112"/>
                  </a:lnTo>
                  <a:lnTo>
                    <a:pt x="225" y="112"/>
                  </a:lnTo>
                  <a:lnTo>
                    <a:pt x="231" y="114"/>
                  </a:lnTo>
                  <a:lnTo>
                    <a:pt x="234" y="112"/>
                  </a:lnTo>
                  <a:lnTo>
                    <a:pt x="235" y="111"/>
                  </a:lnTo>
                  <a:lnTo>
                    <a:pt x="235" y="110"/>
                  </a:lnTo>
                  <a:lnTo>
                    <a:pt x="235" y="110"/>
                  </a:lnTo>
                  <a:lnTo>
                    <a:pt x="234" y="103"/>
                  </a:lnTo>
                  <a:lnTo>
                    <a:pt x="234" y="95"/>
                  </a:lnTo>
                  <a:lnTo>
                    <a:pt x="235" y="85"/>
                  </a:lnTo>
                  <a:lnTo>
                    <a:pt x="235" y="85"/>
                  </a:lnTo>
                  <a:lnTo>
                    <a:pt x="236" y="81"/>
                  </a:lnTo>
                  <a:lnTo>
                    <a:pt x="238" y="77"/>
                  </a:lnTo>
                  <a:lnTo>
                    <a:pt x="238" y="71"/>
                  </a:lnTo>
                  <a:lnTo>
                    <a:pt x="238" y="71"/>
                  </a:lnTo>
                  <a:lnTo>
                    <a:pt x="235" y="61"/>
                  </a:lnTo>
                  <a:lnTo>
                    <a:pt x="229" y="46"/>
                  </a:lnTo>
                  <a:lnTo>
                    <a:pt x="221" y="30"/>
                  </a:lnTo>
                  <a:lnTo>
                    <a:pt x="214" y="21"/>
                  </a:lnTo>
                  <a:lnTo>
                    <a:pt x="214" y="21"/>
                  </a:lnTo>
                  <a:lnTo>
                    <a:pt x="206" y="16"/>
                  </a:lnTo>
                  <a:lnTo>
                    <a:pt x="196" y="9"/>
                  </a:lnTo>
                  <a:lnTo>
                    <a:pt x="181" y="4"/>
                  </a:lnTo>
                  <a:lnTo>
                    <a:pt x="173" y="1"/>
                  </a:lnTo>
                  <a:lnTo>
                    <a:pt x="165" y="1"/>
                  </a:lnTo>
                  <a:lnTo>
                    <a:pt x="165" y="1"/>
                  </a:lnTo>
                  <a:lnTo>
                    <a:pt x="133" y="0"/>
                  </a:lnTo>
                  <a:lnTo>
                    <a:pt x="123" y="0"/>
                  </a:lnTo>
                  <a:lnTo>
                    <a:pt x="116" y="1"/>
                  </a:lnTo>
                  <a:lnTo>
                    <a:pt x="116" y="1"/>
                  </a:lnTo>
                  <a:lnTo>
                    <a:pt x="110" y="5"/>
                  </a:lnTo>
                  <a:lnTo>
                    <a:pt x="99" y="16"/>
                  </a:lnTo>
                  <a:lnTo>
                    <a:pt x="89" y="28"/>
                  </a:lnTo>
                  <a:lnTo>
                    <a:pt x="81" y="40"/>
                  </a:lnTo>
                  <a:lnTo>
                    <a:pt x="81" y="40"/>
                  </a:lnTo>
                  <a:lnTo>
                    <a:pt x="75" y="50"/>
                  </a:lnTo>
                  <a:lnTo>
                    <a:pt x="71" y="63"/>
                  </a:lnTo>
                  <a:lnTo>
                    <a:pt x="67" y="78"/>
                  </a:lnTo>
                  <a:lnTo>
                    <a:pt x="67" y="78"/>
                  </a:lnTo>
                  <a:lnTo>
                    <a:pt x="66" y="79"/>
                  </a:lnTo>
                  <a:lnTo>
                    <a:pt x="65" y="81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1" y="82"/>
                  </a:lnTo>
                  <a:lnTo>
                    <a:pt x="58" y="85"/>
                  </a:lnTo>
                  <a:lnTo>
                    <a:pt x="57" y="89"/>
                  </a:lnTo>
                  <a:lnTo>
                    <a:pt x="57" y="89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1E67DF16-85C3-483A-8064-DEC0675CC537}"/>
              </a:ext>
            </a:extLst>
          </p:cNvPr>
          <p:cNvGrpSpPr/>
          <p:nvPr/>
        </p:nvGrpSpPr>
        <p:grpSpPr>
          <a:xfrm>
            <a:off x="499289" y="4259251"/>
            <a:ext cx="2840169" cy="124129"/>
            <a:chOff x="539367" y="2814514"/>
            <a:chExt cx="2840169" cy="239539"/>
          </a:xfrm>
        </p:grpSpPr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83351F77-FC31-4607-A3A8-DCCE295120A4}"/>
                </a:ext>
              </a:extLst>
            </p:cNvPr>
            <p:cNvSpPr/>
            <p:nvPr/>
          </p:nvSpPr>
          <p:spPr bwMode="auto">
            <a:xfrm rot="16200000">
              <a:off x="1858731" y="1495150"/>
              <a:ext cx="201439" cy="2840168"/>
            </a:xfrm>
            <a:custGeom>
              <a:avLst/>
              <a:gdLst>
                <a:gd name="connsiteX0" fmla="*/ 201439 w 201439"/>
                <a:gd name="connsiteY0" fmla="*/ 136588 h 2840168"/>
                <a:gd name="connsiteX1" fmla="*/ 139925 w 201439"/>
                <a:gd name="connsiteY1" fmla="*/ 262443 h 2840168"/>
                <a:gd name="connsiteX2" fmla="*/ 130811 w 201439"/>
                <a:gd name="connsiteY2" fmla="*/ 264938 h 2840168"/>
                <a:gd name="connsiteX3" fmla="*/ 139925 w 201439"/>
                <a:gd name="connsiteY3" fmla="*/ 267433 h 2840168"/>
                <a:gd name="connsiteX4" fmla="*/ 201439 w 201439"/>
                <a:gd name="connsiteY4" fmla="*/ 393288 h 2840168"/>
                <a:gd name="connsiteX5" fmla="*/ 139925 w 201439"/>
                <a:gd name="connsiteY5" fmla="*/ 519141 h 2840168"/>
                <a:gd name="connsiteX6" fmla="*/ 130811 w 201439"/>
                <a:gd name="connsiteY6" fmla="*/ 521636 h 2840168"/>
                <a:gd name="connsiteX7" fmla="*/ 139925 w 201439"/>
                <a:gd name="connsiteY7" fmla="*/ 524132 h 2840168"/>
                <a:gd name="connsiteX8" fmla="*/ 201439 w 201439"/>
                <a:gd name="connsiteY8" fmla="*/ 649986 h 2840168"/>
                <a:gd name="connsiteX9" fmla="*/ 139925 w 201439"/>
                <a:gd name="connsiteY9" fmla="*/ 775840 h 2840168"/>
                <a:gd name="connsiteX10" fmla="*/ 130811 w 201439"/>
                <a:gd name="connsiteY10" fmla="*/ 778336 h 2840168"/>
                <a:gd name="connsiteX11" fmla="*/ 139925 w 201439"/>
                <a:gd name="connsiteY11" fmla="*/ 780831 h 2840168"/>
                <a:gd name="connsiteX12" fmla="*/ 201439 w 201439"/>
                <a:gd name="connsiteY12" fmla="*/ 906685 h 2840168"/>
                <a:gd name="connsiteX13" fmla="*/ 139925 w 201439"/>
                <a:gd name="connsiteY13" fmla="*/ 1032539 h 2840168"/>
                <a:gd name="connsiteX14" fmla="*/ 130810 w 201439"/>
                <a:gd name="connsiteY14" fmla="*/ 1035035 h 2840168"/>
                <a:gd name="connsiteX15" fmla="*/ 139924 w 201439"/>
                <a:gd name="connsiteY15" fmla="*/ 1037530 h 2840168"/>
                <a:gd name="connsiteX16" fmla="*/ 201438 w 201439"/>
                <a:gd name="connsiteY16" fmla="*/ 1163384 h 2840168"/>
                <a:gd name="connsiteX17" fmla="*/ 139924 w 201439"/>
                <a:gd name="connsiteY17" fmla="*/ 1289238 h 2840168"/>
                <a:gd name="connsiteX18" fmla="*/ 130810 w 201439"/>
                <a:gd name="connsiteY18" fmla="*/ 1291733 h 2840168"/>
                <a:gd name="connsiteX19" fmla="*/ 139924 w 201439"/>
                <a:gd name="connsiteY19" fmla="*/ 1294229 h 2840168"/>
                <a:gd name="connsiteX20" fmla="*/ 201438 w 201439"/>
                <a:gd name="connsiteY20" fmla="*/ 1420083 h 2840168"/>
                <a:gd name="connsiteX21" fmla="*/ 139924 w 201439"/>
                <a:gd name="connsiteY21" fmla="*/ 1545937 h 2840168"/>
                <a:gd name="connsiteX22" fmla="*/ 130810 w 201439"/>
                <a:gd name="connsiteY22" fmla="*/ 1548432 h 2840168"/>
                <a:gd name="connsiteX23" fmla="*/ 139924 w 201439"/>
                <a:gd name="connsiteY23" fmla="*/ 1550928 h 2840168"/>
                <a:gd name="connsiteX24" fmla="*/ 201438 w 201439"/>
                <a:gd name="connsiteY24" fmla="*/ 1676782 h 2840168"/>
                <a:gd name="connsiteX25" fmla="*/ 139924 w 201439"/>
                <a:gd name="connsiteY25" fmla="*/ 1802636 h 2840168"/>
                <a:gd name="connsiteX26" fmla="*/ 130810 w 201439"/>
                <a:gd name="connsiteY26" fmla="*/ 1805131 h 2840168"/>
                <a:gd name="connsiteX27" fmla="*/ 139924 w 201439"/>
                <a:gd name="connsiteY27" fmla="*/ 1807627 h 2840168"/>
                <a:gd name="connsiteX28" fmla="*/ 201438 w 201439"/>
                <a:gd name="connsiteY28" fmla="*/ 1933481 h 2840168"/>
                <a:gd name="connsiteX29" fmla="*/ 139924 w 201439"/>
                <a:gd name="connsiteY29" fmla="*/ 2059335 h 2840168"/>
                <a:gd name="connsiteX30" fmla="*/ 130810 w 201439"/>
                <a:gd name="connsiteY30" fmla="*/ 2061830 h 2840168"/>
                <a:gd name="connsiteX31" fmla="*/ 139924 w 201439"/>
                <a:gd name="connsiteY31" fmla="*/ 2064326 h 2840168"/>
                <a:gd name="connsiteX32" fmla="*/ 201438 w 201439"/>
                <a:gd name="connsiteY32" fmla="*/ 2190180 h 2840168"/>
                <a:gd name="connsiteX33" fmla="*/ 139924 w 201439"/>
                <a:gd name="connsiteY33" fmla="*/ 2316034 h 2840168"/>
                <a:gd name="connsiteX34" fmla="*/ 130810 w 201439"/>
                <a:gd name="connsiteY34" fmla="*/ 2318529 h 2840168"/>
                <a:gd name="connsiteX35" fmla="*/ 139924 w 201439"/>
                <a:gd name="connsiteY35" fmla="*/ 2321025 h 2840168"/>
                <a:gd name="connsiteX36" fmla="*/ 201438 w 201439"/>
                <a:gd name="connsiteY36" fmla="*/ 2446879 h 2840168"/>
                <a:gd name="connsiteX37" fmla="*/ 139924 w 201439"/>
                <a:gd name="connsiteY37" fmla="*/ 2572733 h 2840168"/>
                <a:gd name="connsiteX38" fmla="*/ 130806 w 201439"/>
                <a:gd name="connsiteY38" fmla="*/ 2575230 h 2840168"/>
                <a:gd name="connsiteX39" fmla="*/ 139924 w 201439"/>
                <a:gd name="connsiteY39" fmla="*/ 2577726 h 2840168"/>
                <a:gd name="connsiteX40" fmla="*/ 201438 w 201439"/>
                <a:gd name="connsiteY40" fmla="*/ 2703580 h 2840168"/>
                <a:gd name="connsiteX41" fmla="*/ 100719 w 201439"/>
                <a:gd name="connsiteY41" fmla="*/ 2840168 h 2840168"/>
                <a:gd name="connsiteX42" fmla="*/ 0 w 201439"/>
                <a:gd name="connsiteY42" fmla="*/ 2840167 h 2840168"/>
                <a:gd name="connsiteX43" fmla="*/ 0 w 201439"/>
                <a:gd name="connsiteY43" fmla="*/ 2583466 h 2840168"/>
                <a:gd name="connsiteX44" fmla="*/ 0 w 201439"/>
                <a:gd name="connsiteY44" fmla="*/ 2566992 h 2840168"/>
                <a:gd name="connsiteX45" fmla="*/ 0 w 201439"/>
                <a:gd name="connsiteY45" fmla="*/ 2326767 h 2840168"/>
                <a:gd name="connsiteX46" fmla="*/ 0 w 201439"/>
                <a:gd name="connsiteY46" fmla="*/ 2310291 h 2840168"/>
                <a:gd name="connsiteX47" fmla="*/ 0 w 201439"/>
                <a:gd name="connsiteY47" fmla="*/ 2070068 h 2840168"/>
                <a:gd name="connsiteX48" fmla="*/ 0 w 201439"/>
                <a:gd name="connsiteY48" fmla="*/ 2053592 h 2840168"/>
                <a:gd name="connsiteX49" fmla="*/ 0 w 201439"/>
                <a:gd name="connsiteY49" fmla="*/ 1813369 h 2840168"/>
                <a:gd name="connsiteX50" fmla="*/ 0 w 201439"/>
                <a:gd name="connsiteY50" fmla="*/ 1796893 h 2840168"/>
                <a:gd name="connsiteX51" fmla="*/ 0 w 201439"/>
                <a:gd name="connsiteY51" fmla="*/ 1556670 h 2840168"/>
                <a:gd name="connsiteX52" fmla="*/ 0 w 201439"/>
                <a:gd name="connsiteY52" fmla="*/ 1540194 h 2840168"/>
                <a:gd name="connsiteX53" fmla="*/ 0 w 201439"/>
                <a:gd name="connsiteY53" fmla="*/ 1299971 h 2840168"/>
                <a:gd name="connsiteX54" fmla="*/ 0 w 201439"/>
                <a:gd name="connsiteY54" fmla="*/ 1283495 h 2840168"/>
                <a:gd name="connsiteX55" fmla="*/ 0 w 201439"/>
                <a:gd name="connsiteY55" fmla="*/ 1026796 h 2840168"/>
                <a:gd name="connsiteX56" fmla="*/ 1 w 201439"/>
                <a:gd name="connsiteY56" fmla="*/ 1026796 h 2840168"/>
                <a:gd name="connsiteX57" fmla="*/ 1 w 201439"/>
                <a:gd name="connsiteY57" fmla="*/ 786573 h 2840168"/>
                <a:gd name="connsiteX58" fmla="*/ 1 w 201439"/>
                <a:gd name="connsiteY58" fmla="*/ 770097 h 2840168"/>
                <a:gd name="connsiteX59" fmla="*/ 1 w 201439"/>
                <a:gd name="connsiteY59" fmla="*/ 529874 h 2840168"/>
                <a:gd name="connsiteX60" fmla="*/ 1 w 201439"/>
                <a:gd name="connsiteY60" fmla="*/ 513398 h 2840168"/>
                <a:gd name="connsiteX61" fmla="*/ 1 w 201439"/>
                <a:gd name="connsiteY61" fmla="*/ 273176 h 2840168"/>
                <a:gd name="connsiteX62" fmla="*/ 1 w 201439"/>
                <a:gd name="connsiteY62" fmla="*/ 256699 h 2840168"/>
                <a:gd name="connsiteX63" fmla="*/ 1 w 201439"/>
                <a:gd name="connsiteY63" fmla="*/ 0 h 2840168"/>
                <a:gd name="connsiteX64" fmla="*/ 100720 w 201439"/>
                <a:gd name="connsiteY64" fmla="*/ 0 h 2840168"/>
                <a:gd name="connsiteX65" fmla="*/ 201439 w 201439"/>
                <a:gd name="connsiteY65" fmla="*/ 136588 h 2840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201439" h="2840168">
                  <a:moveTo>
                    <a:pt x="201439" y="136588"/>
                  </a:moveTo>
                  <a:cubicBezTo>
                    <a:pt x="201439" y="193164"/>
                    <a:pt x="176074" y="241707"/>
                    <a:pt x="139925" y="262443"/>
                  </a:cubicBezTo>
                  <a:lnTo>
                    <a:pt x="130811" y="264938"/>
                  </a:lnTo>
                  <a:lnTo>
                    <a:pt x="139925" y="267433"/>
                  </a:lnTo>
                  <a:cubicBezTo>
                    <a:pt x="176074" y="288168"/>
                    <a:pt x="201439" y="336711"/>
                    <a:pt x="201439" y="393288"/>
                  </a:cubicBezTo>
                  <a:cubicBezTo>
                    <a:pt x="201439" y="449864"/>
                    <a:pt x="176074" y="498406"/>
                    <a:pt x="139925" y="519141"/>
                  </a:cubicBezTo>
                  <a:lnTo>
                    <a:pt x="130811" y="521636"/>
                  </a:lnTo>
                  <a:lnTo>
                    <a:pt x="139925" y="524132"/>
                  </a:lnTo>
                  <a:cubicBezTo>
                    <a:pt x="176074" y="544867"/>
                    <a:pt x="201439" y="593410"/>
                    <a:pt x="201439" y="649986"/>
                  </a:cubicBezTo>
                  <a:cubicBezTo>
                    <a:pt x="201439" y="706562"/>
                    <a:pt x="176074" y="755105"/>
                    <a:pt x="139925" y="775840"/>
                  </a:cubicBezTo>
                  <a:lnTo>
                    <a:pt x="130811" y="778336"/>
                  </a:lnTo>
                  <a:lnTo>
                    <a:pt x="139925" y="780831"/>
                  </a:lnTo>
                  <a:cubicBezTo>
                    <a:pt x="176074" y="801566"/>
                    <a:pt x="201439" y="850109"/>
                    <a:pt x="201439" y="906685"/>
                  </a:cubicBezTo>
                  <a:cubicBezTo>
                    <a:pt x="201439" y="963261"/>
                    <a:pt x="176074" y="1011804"/>
                    <a:pt x="139925" y="1032539"/>
                  </a:cubicBezTo>
                  <a:lnTo>
                    <a:pt x="130810" y="1035035"/>
                  </a:lnTo>
                  <a:lnTo>
                    <a:pt x="139924" y="1037530"/>
                  </a:lnTo>
                  <a:cubicBezTo>
                    <a:pt x="176073" y="1058265"/>
                    <a:pt x="201438" y="1106808"/>
                    <a:pt x="201438" y="1163384"/>
                  </a:cubicBezTo>
                  <a:cubicBezTo>
                    <a:pt x="201438" y="1219960"/>
                    <a:pt x="176073" y="1268503"/>
                    <a:pt x="139924" y="1289238"/>
                  </a:cubicBezTo>
                  <a:lnTo>
                    <a:pt x="130810" y="1291733"/>
                  </a:lnTo>
                  <a:lnTo>
                    <a:pt x="139924" y="1294229"/>
                  </a:lnTo>
                  <a:cubicBezTo>
                    <a:pt x="176073" y="1314964"/>
                    <a:pt x="201438" y="1363507"/>
                    <a:pt x="201438" y="1420083"/>
                  </a:cubicBezTo>
                  <a:cubicBezTo>
                    <a:pt x="201438" y="1476659"/>
                    <a:pt x="176073" y="1525202"/>
                    <a:pt x="139924" y="1545937"/>
                  </a:cubicBezTo>
                  <a:lnTo>
                    <a:pt x="130810" y="1548432"/>
                  </a:lnTo>
                  <a:lnTo>
                    <a:pt x="139924" y="1550928"/>
                  </a:lnTo>
                  <a:cubicBezTo>
                    <a:pt x="176073" y="1571663"/>
                    <a:pt x="201438" y="1620206"/>
                    <a:pt x="201438" y="1676782"/>
                  </a:cubicBezTo>
                  <a:cubicBezTo>
                    <a:pt x="201438" y="1733358"/>
                    <a:pt x="176073" y="1781901"/>
                    <a:pt x="139924" y="1802636"/>
                  </a:cubicBezTo>
                  <a:lnTo>
                    <a:pt x="130810" y="1805131"/>
                  </a:lnTo>
                  <a:lnTo>
                    <a:pt x="139924" y="1807627"/>
                  </a:lnTo>
                  <a:cubicBezTo>
                    <a:pt x="176073" y="1828362"/>
                    <a:pt x="201438" y="1876905"/>
                    <a:pt x="201438" y="1933481"/>
                  </a:cubicBezTo>
                  <a:cubicBezTo>
                    <a:pt x="201438" y="1990057"/>
                    <a:pt x="176073" y="2038600"/>
                    <a:pt x="139924" y="2059335"/>
                  </a:cubicBezTo>
                  <a:lnTo>
                    <a:pt x="130810" y="2061830"/>
                  </a:lnTo>
                  <a:lnTo>
                    <a:pt x="139924" y="2064326"/>
                  </a:lnTo>
                  <a:cubicBezTo>
                    <a:pt x="176073" y="2085061"/>
                    <a:pt x="201438" y="2133604"/>
                    <a:pt x="201438" y="2190180"/>
                  </a:cubicBezTo>
                  <a:cubicBezTo>
                    <a:pt x="201438" y="2246756"/>
                    <a:pt x="176073" y="2295299"/>
                    <a:pt x="139924" y="2316034"/>
                  </a:cubicBezTo>
                  <a:lnTo>
                    <a:pt x="130810" y="2318529"/>
                  </a:lnTo>
                  <a:lnTo>
                    <a:pt x="139924" y="2321025"/>
                  </a:lnTo>
                  <a:cubicBezTo>
                    <a:pt x="176073" y="2341760"/>
                    <a:pt x="201438" y="2390303"/>
                    <a:pt x="201438" y="2446879"/>
                  </a:cubicBezTo>
                  <a:cubicBezTo>
                    <a:pt x="201438" y="2503455"/>
                    <a:pt x="176073" y="2551998"/>
                    <a:pt x="139924" y="2572733"/>
                  </a:cubicBezTo>
                  <a:lnTo>
                    <a:pt x="130806" y="2575230"/>
                  </a:lnTo>
                  <a:lnTo>
                    <a:pt x="139924" y="2577726"/>
                  </a:lnTo>
                  <a:cubicBezTo>
                    <a:pt x="176073" y="2598461"/>
                    <a:pt x="201438" y="2647004"/>
                    <a:pt x="201438" y="2703580"/>
                  </a:cubicBezTo>
                  <a:cubicBezTo>
                    <a:pt x="201438" y="2779015"/>
                    <a:pt x="156345" y="2840168"/>
                    <a:pt x="100719" y="2840168"/>
                  </a:cubicBezTo>
                  <a:lnTo>
                    <a:pt x="0" y="2840167"/>
                  </a:lnTo>
                  <a:lnTo>
                    <a:pt x="0" y="2583466"/>
                  </a:lnTo>
                  <a:lnTo>
                    <a:pt x="0" y="2566992"/>
                  </a:lnTo>
                  <a:lnTo>
                    <a:pt x="0" y="2326767"/>
                  </a:lnTo>
                  <a:lnTo>
                    <a:pt x="0" y="2310291"/>
                  </a:lnTo>
                  <a:lnTo>
                    <a:pt x="0" y="2070068"/>
                  </a:lnTo>
                  <a:lnTo>
                    <a:pt x="0" y="2053592"/>
                  </a:lnTo>
                  <a:lnTo>
                    <a:pt x="0" y="1813369"/>
                  </a:lnTo>
                  <a:lnTo>
                    <a:pt x="0" y="1796893"/>
                  </a:lnTo>
                  <a:lnTo>
                    <a:pt x="0" y="1556670"/>
                  </a:lnTo>
                  <a:lnTo>
                    <a:pt x="0" y="1540194"/>
                  </a:lnTo>
                  <a:lnTo>
                    <a:pt x="0" y="1299971"/>
                  </a:lnTo>
                  <a:lnTo>
                    <a:pt x="0" y="1283495"/>
                  </a:lnTo>
                  <a:lnTo>
                    <a:pt x="0" y="1026796"/>
                  </a:lnTo>
                  <a:lnTo>
                    <a:pt x="1" y="1026796"/>
                  </a:lnTo>
                  <a:lnTo>
                    <a:pt x="1" y="786573"/>
                  </a:lnTo>
                  <a:lnTo>
                    <a:pt x="1" y="770097"/>
                  </a:lnTo>
                  <a:lnTo>
                    <a:pt x="1" y="529874"/>
                  </a:lnTo>
                  <a:lnTo>
                    <a:pt x="1" y="513398"/>
                  </a:lnTo>
                  <a:lnTo>
                    <a:pt x="1" y="273176"/>
                  </a:lnTo>
                  <a:lnTo>
                    <a:pt x="1" y="256699"/>
                  </a:lnTo>
                  <a:lnTo>
                    <a:pt x="1" y="0"/>
                  </a:lnTo>
                  <a:lnTo>
                    <a:pt x="100720" y="0"/>
                  </a:lnTo>
                  <a:cubicBezTo>
                    <a:pt x="156346" y="0"/>
                    <a:pt x="201439" y="61153"/>
                    <a:pt x="201439" y="13658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5400000" scaled="1"/>
              <a:tileRect/>
            </a:gradFill>
            <a:ln w="63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ja-JP" altLang="en-US" sz="1600" b="1"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50A4239E-88D2-4965-A45F-DB4FA7A6A545}"/>
                </a:ext>
              </a:extLst>
            </p:cNvPr>
            <p:cNvSpPr/>
            <p:nvPr/>
          </p:nvSpPr>
          <p:spPr bwMode="auto">
            <a:xfrm rot="16200000">
              <a:off x="1858732" y="1533250"/>
              <a:ext cx="201439" cy="2840168"/>
            </a:xfrm>
            <a:custGeom>
              <a:avLst/>
              <a:gdLst>
                <a:gd name="connsiteX0" fmla="*/ 201439 w 201439"/>
                <a:gd name="connsiteY0" fmla="*/ 136588 h 2840168"/>
                <a:gd name="connsiteX1" fmla="*/ 139925 w 201439"/>
                <a:gd name="connsiteY1" fmla="*/ 262443 h 2840168"/>
                <a:gd name="connsiteX2" fmla="*/ 130811 w 201439"/>
                <a:gd name="connsiteY2" fmla="*/ 264938 h 2840168"/>
                <a:gd name="connsiteX3" fmla="*/ 139925 w 201439"/>
                <a:gd name="connsiteY3" fmla="*/ 267433 h 2840168"/>
                <a:gd name="connsiteX4" fmla="*/ 201439 w 201439"/>
                <a:gd name="connsiteY4" fmla="*/ 393288 h 2840168"/>
                <a:gd name="connsiteX5" fmla="*/ 139925 w 201439"/>
                <a:gd name="connsiteY5" fmla="*/ 519141 h 2840168"/>
                <a:gd name="connsiteX6" fmla="*/ 130811 w 201439"/>
                <a:gd name="connsiteY6" fmla="*/ 521636 h 2840168"/>
                <a:gd name="connsiteX7" fmla="*/ 139925 w 201439"/>
                <a:gd name="connsiteY7" fmla="*/ 524132 h 2840168"/>
                <a:gd name="connsiteX8" fmla="*/ 201439 w 201439"/>
                <a:gd name="connsiteY8" fmla="*/ 649986 h 2840168"/>
                <a:gd name="connsiteX9" fmla="*/ 139925 w 201439"/>
                <a:gd name="connsiteY9" fmla="*/ 775840 h 2840168"/>
                <a:gd name="connsiteX10" fmla="*/ 130811 w 201439"/>
                <a:gd name="connsiteY10" fmla="*/ 778336 h 2840168"/>
                <a:gd name="connsiteX11" fmla="*/ 139925 w 201439"/>
                <a:gd name="connsiteY11" fmla="*/ 780831 h 2840168"/>
                <a:gd name="connsiteX12" fmla="*/ 201439 w 201439"/>
                <a:gd name="connsiteY12" fmla="*/ 906685 h 2840168"/>
                <a:gd name="connsiteX13" fmla="*/ 139925 w 201439"/>
                <a:gd name="connsiteY13" fmla="*/ 1032539 h 2840168"/>
                <a:gd name="connsiteX14" fmla="*/ 130810 w 201439"/>
                <a:gd name="connsiteY14" fmla="*/ 1035035 h 2840168"/>
                <a:gd name="connsiteX15" fmla="*/ 139924 w 201439"/>
                <a:gd name="connsiteY15" fmla="*/ 1037530 h 2840168"/>
                <a:gd name="connsiteX16" fmla="*/ 201438 w 201439"/>
                <a:gd name="connsiteY16" fmla="*/ 1163384 h 2840168"/>
                <a:gd name="connsiteX17" fmla="*/ 139924 w 201439"/>
                <a:gd name="connsiteY17" fmla="*/ 1289238 h 2840168"/>
                <a:gd name="connsiteX18" fmla="*/ 130810 w 201439"/>
                <a:gd name="connsiteY18" fmla="*/ 1291733 h 2840168"/>
                <a:gd name="connsiteX19" fmla="*/ 139924 w 201439"/>
                <a:gd name="connsiteY19" fmla="*/ 1294229 h 2840168"/>
                <a:gd name="connsiteX20" fmla="*/ 201438 w 201439"/>
                <a:gd name="connsiteY20" fmla="*/ 1420083 h 2840168"/>
                <a:gd name="connsiteX21" fmla="*/ 139924 w 201439"/>
                <a:gd name="connsiteY21" fmla="*/ 1545937 h 2840168"/>
                <a:gd name="connsiteX22" fmla="*/ 130810 w 201439"/>
                <a:gd name="connsiteY22" fmla="*/ 1548432 h 2840168"/>
                <a:gd name="connsiteX23" fmla="*/ 139924 w 201439"/>
                <a:gd name="connsiteY23" fmla="*/ 1550928 h 2840168"/>
                <a:gd name="connsiteX24" fmla="*/ 201438 w 201439"/>
                <a:gd name="connsiteY24" fmla="*/ 1676782 h 2840168"/>
                <a:gd name="connsiteX25" fmla="*/ 139924 w 201439"/>
                <a:gd name="connsiteY25" fmla="*/ 1802636 h 2840168"/>
                <a:gd name="connsiteX26" fmla="*/ 130810 w 201439"/>
                <a:gd name="connsiteY26" fmla="*/ 1805131 h 2840168"/>
                <a:gd name="connsiteX27" fmla="*/ 139924 w 201439"/>
                <a:gd name="connsiteY27" fmla="*/ 1807627 h 2840168"/>
                <a:gd name="connsiteX28" fmla="*/ 201438 w 201439"/>
                <a:gd name="connsiteY28" fmla="*/ 1933481 h 2840168"/>
                <a:gd name="connsiteX29" fmla="*/ 139924 w 201439"/>
                <a:gd name="connsiteY29" fmla="*/ 2059335 h 2840168"/>
                <a:gd name="connsiteX30" fmla="*/ 130810 w 201439"/>
                <a:gd name="connsiteY30" fmla="*/ 2061830 h 2840168"/>
                <a:gd name="connsiteX31" fmla="*/ 139924 w 201439"/>
                <a:gd name="connsiteY31" fmla="*/ 2064326 h 2840168"/>
                <a:gd name="connsiteX32" fmla="*/ 201438 w 201439"/>
                <a:gd name="connsiteY32" fmla="*/ 2190180 h 2840168"/>
                <a:gd name="connsiteX33" fmla="*/ 139924 w 201439"/>
                <a:gd name="connsiteY33" fmla="*/ 2316034 h 2840168"/>
                <a:gd name="connsiteX34" fmla="*/ 130810 w 201439"/>
                <a:gd name="connsiteY34" fmla="*/ 2318529 h 2840168"/>
                <a:gd name="connsiteX35" fmla="*/ 139924 w 201439"/>
                <a:gd name="connsiteY35" fmla="*/ 2321025 h 2840168"/>
                <a:gd name="connsiteX36" fmla="*/ 201438 w 201439"/>
                <a:gd name="connsiteY36" fmla="*/ 2446879 h 2840168"/>
                <a:gd name="connsiteX37" fmla="*/ 139924 w 201439"/>
                <a:gd name="connsiteY37" fmla="*/ 2572733 h 2840168"/>
                <a:gd name="connsiteX38" fmla="*/ 130806 w 201439"/>
                <a:gd name="connsiteY38" fmla="*/ 2575230 h 2840168"/>
                <a:gd name="connsiteX39" fmla="*/ 139924 w 201439"/>
                <a:gd name="connsiteY39" fmla="*/ 2577726 h 2840168"/>
                <a:gd name="connsiteX40" fmla="*/ 201438 w 201439"/>
                <a:gd name="connsiteY40" fmla="*/ 2703580 h 2840168"/>
                <a:gd name="connsiteX41" fmla="*/ 100719 w 201439"/>
                <a:gd name="connsiteY41" fmla="*/ 2840168 h 2840168"/>
                <a:gd name="connsiteX42" fmla="*/ 0 w 201439"/>
                <a:gd name="connsiteY42" fmla="*/ 2840167 h 2840168"/>
                <a:gd name="connsiteX43" fmla="*/ 0 w 201439"/>
                <a:gd name="connsiteY43" fmla="*/ 2583466 h 2840168"/>
                <a:gd name="connsiteX44" fmla="*/ 0 w 201439"/>
                <a:gd name="connsiteY44" fmla="*/ 2566992 h 2840168"/>
                <a:gd name="connsiteX45" fmla="*/ 0 w 201439"/>
                <a:gd name="connsiteY45" fmla="*/ 2326767 h 2840168"/>
                <a:gd name="connsiteX46" fmla="*/ 0 w 201439"/>
                <a:gd name="connsiteY46" fmla="*/ 2310291 h 2840168"/>
                <a:gd name="connsiteX47" fmla="*/ 0 w 201439"/>
                <a:gd name="connsiteY47" fmla="*/ 2070068 h 2840168"/>
                <a:gd name="connsiteX48" fmla="*/ 0 w 201439"/>
                <a:gd name="connsiteY48" fmla="*/ 2053592 h 2840168"/>
                <a:gd name="connsiteX49" fmla="*/ 0 w 201439"/>
                <a:gd name="connsiteY49" fmla="*/ 1813369 h 2840168"/>
                <a:gd name="connsiteX50" fmla="*/ 0 w 201439"/>
                <a:gd name="connsiteY50" fmla="*/ 1796893 h 2840168"/>
                <a:gd name="connsiteX51" fmla="*/ 0 w 201439"/>
                <a:gd name="connsiteY51" fmla="*/ 1556670 h 2840168"/>
                <a:gd name="connsiteX52" fmla="*/ 0 w 201439"/>
                <a:gd name="connsiteY52" fmla="*/ 1540194 h 2840168"/>
                <a:gd name="connsiteX53" fmla="*/ 0 w 201439"/>
                <a:gd name="connsiteY53" fmla="*/ 1299971 h 2840168"/>
                <a:gd name="connsiteX54" fmla="*/ 0 w 201439"/>
                <a:gd name="connsiteY54" fmla="*/ 1283495 h 2840168"/>
                <a:gd name="connsiteX55" fmla="*/ 0 w 201439"/>
                <a:gd name="connsiteY55" fmla="*/ 1026796 h 2840168"/>
                <a:gd name="connsiteX56" fmla="*/ 1 w 201439"/>
                <a:gd name="connsiteY56" fmla="*/ 1026796 h 2840168"/>
                <a:gd name="connsiteX57" fmla="*/ 1 w 201439"/>
                <a:gd name="connsiteY57" fmla="*/ 786573 h 2840168"/>
                <a:gd name="connsiteX58" fmla="*/ 1 w 201439"/>
                <a:gd name="connsiteY58" fmla="*/ 770097 h 2840168"/>
                <a:gd name="connsiteX59" fmla="*/ 1 w 201439"/>
                <a:gd name="connsiteY59" fmla="*/ 529874 h 2840168"/>
                <a:gd name="connsiteX60" fmla="*/ 1 w 201439"/>
                <a:gd name="connsiteY60" fmla="*/ 513398 h 2840168"/>
                <a:gd name="connsiteX61" fmla="*/ 1 w 201439"/>
                <a:gd name="connsiteY61" fmla="*/ 273176 h 2840168"/>
                <a:gd name="connsiteX62" fmla="*/ 1 w 201439"/>
                <a:gd name="connsiteY62" fmla="*/ 256699 h 2840168"/>
                <a:gd name="connsiteX63" fmla="*/ 1 w 201439"/>
                <a:gd name="connsiteY63" fmla="*/ 0 h 2840168"/>
                <a:gd name="connsiteX64" fmla="*/ 100720 w 201439"/>
                <a:gd name="connsiteY64" fmla="*/ 0 h 2840168"/>
                <a:gd name="connsiteX65" fmla="*/ 201439 w 201439"/>
                <a:gd name="connsiteY65" fmla="*/ 136588 h 2840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201439" h="2840168">
                  <a:moveTo>
                    <a:pt x="201439" y="136588"/>
                  </a:moveTo>
                  <a:cubicBezTo>
                    <a:pt x="201439" y="193164"/>
                    <a:pt x="176074" y="241707"/>
                    <a:pt x="139925" y="262443"/>
                  </a:cubicBezTo>
                  <a:lnTo>
                    <a:pt x="130811" y="264938"/>
                  </a:lnTo>
                  <a:lnTo>
                    <a:pt x="139925" y="267433"/>
                  </a:lnTo>
                  <a:cubicBezTo>
                    <a:pt x="176074" y="288168"/>
                    <a:pt x="201439" y="336711"/>
                    <a:pt x="201439" y="393288"/>
                  </a:cubicBezTo>
                  <a:cubicBezTo>
                    <a:pt x="201439" y="449864"/>
                    <a:pt x="176074" y="498406"/>
                    <a:pt x="139925" y="519141"/>
                  </a:cubicBezTo>
                  <a:lnTo>
                    <a:pt x="130811" y="521636"/>
                  </a:lnTo>
                  <a:lnTo>
                    <a:pt x="139925" y="524132"/>
                  </a:lnTo>
                  <a:cubicBezTo>
                    <a:pt x="176074" y="544867"/>
                    <a:pt x="201439" y="593410"/>
                    <a:pt x="201439" y="649986"/>
                  </a:cubicBezTo>
                  <a:cubicBezTo>
                    <a:pt x="201439" y="706562"/>
                    <a:pt x="176074" y="755105"/>
                    <a:pt x="139925" y="775840"/>
                  </a:cubicBezTo>
                  <a:lnTo>
                    <a:pt x="130811" y="778336"/>
                  </a:lnTo>
                  <a:lnTo>
                    <a:pt x="139925" y="780831"/>
                  </a:lnTo>
                  <a:cubicBezTo>
                    <a:pt x="176074" y="801566"/>
                    <a:pt x="201439" y="850109"/>
                    <a:pt x="201439" y="906685"/>
                  </a:cubicBezTo>
                  <a:cubicBezTo>
                    <a:pt x="201439" y="963261"/>
                    <a:pt x="176074" y="1011804"/>
                    <a:pt x="139925" y="1032539"/>
                  </a:cubicBezTo>
                  <a:lnTo>
                    <a:pt x="130810" y="1035035"/>
                  </a:lnTo>
                  <a:lnTo>
                    <a:pt x="139924" y="1037530"/>
                  </a:lnTo>
                  <a:cubicBezTo>
                    <a:pt x="176073" y="1058265"/>
                    <a:pt x="201438" y="1106808"/>
                    <a:pt x="201438" y="1163384"/>
                  </a:cubicBezTo>
                  <a:cubicBezTo>
                    <a:pt x="201438" y="1219960"/>
                    <a:pt x="176073" y="1268503"/>
                    <a:pt x="139924" y="1289238"/>
                  </a:cubicBezTo>
                  <a:lnTo>
                    <a:pt x="130810" y="1291733"/>
                  </a:lnTo>
                  <a:lnTo>
                    <a:pt x="139924" y="1294229"/>
                  </a:lnTo>
                  <a:cubicBezTo>
                    <a:pt x="176073" y="1314964"/>
                    <a:pt x="201438" y="1363507"/>
                    <a:pt x="201438" y="1420083"/>
                  </a:cubicBezTo>
                  <a:cubicBezTo>
                    <a:pt x="201438" y="1476659"/>
                    <a:pt x="176073" y="1525202"/>
                    <a:pt x="139924" y="1545937"/>
                  </a:cubicBezTo>
                  <a:lnTo>
                    <a:pt x="130810" y="1548432"/>
                  </a:lnTo>
                  <a:lnTo>
                    <a:pt x="139924" y="1550928"/>
                  </a:lnTo>
                  <a:cubicBezTo>
                    <a:pt x="176073" y="1571663"/>
                    <a:pt x="201438" y="1620206"/>
                    <a:pt x="201438" y="1676782"/>
                  </a:cubicBezTo>
                  <a:cubicBezTo>
                    <a:pt x="201438" y="1733358"/>
                    <a:pt x="176073" y="1781901"/>
                    <a:pt x="139924" y="1802636"/>
                  </a:cubicBezTo>
                  <a:lnTo>
                    <a:pt x="130810" y="1805131"/>
                  </a:lnTo>
                  <a:lnTo>
                    <a:pt x="139924" y="1807627"/>
                  </a:lnTo>
                  <a:cubicBezTo>
                    <a:pt x="176073" y="1828362"/>
                    <a:pt x="201438" y="1876905"/>
                    <a:pt x="201438" y="1933481"/>
                  </a:cubicBezTo>
                  <a:cubicBezTo>
                    <a:pt x="201438" y="1990057"/>
                    <a:pt x="176073" y="2038600"/>
                    <a:pt x="139924" y="2059335"/>
                  </a:cubicBezTo>
                  <a:lnTo>
                    <a:pt x="130810" y="2061830"/>
                  </a:lnTo>
                  <a:lnTo>
                    <a:pt x="139924" y="2064326"/>
                  </a:lnTo>
                  <a:cubicBezTo>
                    <a:pt x="176073" y="2085061"/>
                    <a:pt x="201438" y="2133604"/>
                    <a:pt x="201438" y="2190180"/>
                  </a:cubicBezTo>
                  <a:cubicBezTo>
                    <a:pt x="201438" y="2246756"/>
                    <a:pt x="176073" y="2295299"/>
                    <a:pt x="139924" y="2316034"/>
                  </a:cubicBezTo>
                  <a:lnTo>
                    <a:pt x="130810" y="2318529"/>
                  </a:lnTo>
                  <a:lnTo>
                    <a:pt x="139924" y="2321025"/>
                  </a:lnTo>
                  <a:cubicBezTo>
                    <a:pt x="176073" y="2341760"/>
                    <a:pt x="201438" y="2390303"/>
                    <a:pt x="201438" y="2446879"/>
                  </a:cubicBezTo>
                  <a:cubicBezTo>
                    <a:pt x="201438" y="2503455"/>
                    <a:pt x="176073" y="2551998"/>
                    <a:pt x="139924" y="2572733"/>
                  </a:cubicBezTo>
                  <a:lnTo>
                    <a:pt x="130806" y="2575230"/>
                  </a:lnTo>
                  <a:lnTo>
                    <a:pt x="139924" y="2577726"/>
                  </a:lnTo>
                  <a:cubicBezTo>
                    <a:pt x="176073" y="2598461"/>
                    <a:pt x="201438" y="2647004"/>
                    <a:pt x="201438" y="2703580"/>
                  </a:cubicBezTo>
                  <a:cubicBezTo>
                    <a:pt x="201438" y="2779015"/>
                    <a:pt x="156345" y="2840168"/>
                    <a:pt x="100719" y="2840168"/>
                  </a:cubicBezTo>
                  <a:lnTo>
                    <a:pt x="0" y="2840167"/>
                  </a:lnTo>
                  <a:lnTo>
                    <a:pt x="0" y="2583466"/>
                  </a:lnTo>
                  <a:lnTo>
                    <a:pt x="0" y="2566992"/>
                  </a:lnTo>
                  <a:lnTo>
                    <a:pt x="0" y="2326767"/>
                  </a:lnTo>
                  <a:lnTo>
                    <a:pt x="0" y="2310291"/>
                  </a:lnTo>
                  <a:lnTo>
                    <a:pt x="0" y="2070068"/>
                  </a:lnTo>
                  <a:lnTo>
                    <a:pt x="0" y="2053592"/>
                  </a:lnTo>
                  <a:lnTo>
                    <a:pt x="0" y="1813369"/>
                  </a:lnTo>
                  <a:lnTo>
                    <a:pt x="0" y="1796893"/>
                  </a:lnTo>
                  <a:lnTo>
                    <a:pt x="0" y="1556670"/>
                  </a:lnTo>
                  <a:lnTo>
                    <a:pt x="0" y="1540194"/>
                  </a:lnTo>
                  <a:lnTo>
                    <a:pt x="0" y="1299971"/>
                  </a:lnTo>
                  <a:lnTo>
                    <a:pt x="0" y="1283495"/>
                  </a:lnTo>
                  <a:lnTo>
                    <a:pt x="0" y="1026796"/>
                  </a:lnTo>
                  <a:lnTo>
                    <a:pt x="1" y="1026796"/>
                  </a:lnTo>
                  <a:lnTo>
                    <a:pt x="1" y="786573"/>
                  </a:lnTo>
                  <a:lnTo>
                    <a:pt x="1" y="770097"/>
                  </a:lnTo>
                  <a:lnTo>
                    <a:pt x="1" y="529874"/>
                  </a:lnTo>
                  <a:lnTo>
                    <a:pt x="1" y="513398"/>
                  </a:lnTo>
                  <a:lnTo>
                    <a:pt x="1" y="273176"/>
                  </a:lnTo>
                  <a:lnTo>
                    <a:pt x="1" y="256699"/>
                  </a:lnTo>
                  <a:lnTo>
                    <a:pt x="1" y="0"/>
                  </a:lnTo>
                  <a:lnTo>
                    <a:pt x="100720" y="0"/>
                  </a:lnTo>
                  <a:cubicBezTo>
                    <a:pt x="156346" y="0"/>
                    <a:pt x="201439" y="61153"/>
                    <a:pt x="201439" y="136588"/>
                  </a:cubicBezTo>
                  <a:close/>
                </a:path>
              </a:pathLst>
            </a:custGeom>
            <a:pattFill prst="dkHorz">
              <a:fgClr>
                <a:srgbClr val="FFFF99"/>
              </a:fgClr>
              <a:bgClr>
                <a:schemeClr val="bg1"/>
              </a:bgClr>
            </a:pattFill>
            <a:ln w="63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ja-JP" altLang="en-US" sz="1600" b="1">
                <a:latin typeface="Times New Roman" pitchFamily="18" charset="0"/>
                <a:ea typeface="ＭＳ Ｐゴシック" pitchFamily="50" charset="-128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798944FB-AD27-44B5-A04A-8D4A7486E0BA}"/>
              </a:ext>
            </a:extLst>
          </p:cNvPr>
          <p:cNvGrpSpPr/>
          <p:nvPr/>
        </p:nvGrpSpPr>
        <p:grpSpPr>
          <a:xfrm>
            <a:off x="6488516" y="4259251"/>
            <a:ext cx="2840169" cy="124129"/>
            <a:chOff x="539367" y="2814514"/>
            <a:chExt cx="2840169" cy="239539"/>
          </a:xfrm>
        </p:grpSpPr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04D433D8-3BD5-4667-B651-F70308917B85}"/>
                </a:ext>
              </a:extLst>
            </p:cNvPr>
            <p:cNvSpPr/>
            <p:nvPr/>
          </p:nvSpPr>
          <p:spPr bwMode="auto">
            <a:xfrm rot="16200000">
              <a:off x="1858731" y="1495150"/>
              <a:ext cx="201439" cy="2840168"/>
            </a:xfrm>
            <a:custGeom>
              <a:avLst/>
              <a:gdLst>
                <a:gd name="connsiteX0" fmla="*/ 201439 w 201439"/>
                <a:gd name="connsiteY0" fmla="*/ 136588 h 2840168"/>
                <a:gd name="connsiteX1" fmla="*/ 139925 w 201439"/>
                <a:gd name="connsiteY1" fmla="*/ 262443 h 2840168"/>
                <a:gd name="connsiteX2" fmla="*/ 130811 w 201439"/>
                <a:gd name="connsiteY2" fmla="*/ 264938 h 2840168"/>
                <a:gd name="connsiteX3" fmla="*/ 139925 w 201439"/>
                <a:gd name="connsiteY3" fmla="*/ 267433 h 2840168"/>
                <a:gd name="connsiteX4" fmla="*/ 201439 w 201439"/>
                <a:gd name="connsiteY4" fmla="*/ 393288 h 2840168"/>
                <a:gd name="connsiteX5" fmla="*/ 139925 w 201439"/>
                <a:gd name="connsiteY5" fmla="*/ 519141 h 2840168"/>
                <a:gd name="connsiteX6" fmla="*/ 130811 w 201439"/>
                <a:gd name="connsiteY6" fmla="*/ 521636 h 2840168"/>
                <a:gd name="connsiteX7" fmla="*/ 139925 w 201439"/>
                <a:gd name="connsiteY7" fmla="*/ 524132 h 2840168"/>
                <a:gd name="connsiteX8" fmla="*/ 201439 w 201439"/>
                <a:gd name="connsiteY8" fmla="*/ 649986 h 2840168"/>
                <a:gd name="connsiteX9" fmla="*/ 139925 w 201439"/>
                <a:gd name="connsiteY9" fmla="*/ 775840 h 2840168"/>
                <a:gd name="connsiteX10" fmla="*/ 130811 w 201439"/>
                <a:gd name="connsiteY10" fmla="*/ 778336 h 2840168"/>
                <a:gd name="connsiteX11" fmla="*/ 139925 w 201439"/>
                <a:gd name="connsiteY11" fmla="*/ 780831 h 2840168"/>
                <a:gd name="connsiteX12" fmla="*/ 201439 w 201439"/>
                <a:gd name="connsiteY12" fmla="*/ 906685 h 2840168"/>
                <a:gd name="connsiteX13" fmla="*/ 139925 w 201439"/>
                <a:gd name="connsiteY13" fmla="*/ 1032539 h 2840168"/>
                <a:gd name="connsiteX14" fmla="*/ 130810 w 201439"/>
                <a:gd name="connsiteY14" fmla="*/ 1035035 h 2840168"/>
                <a:gd name="connsiteX15" fmla="*/ 139924 w 201439"/>
                <a:gd name="connsiteY15" fmla="*/ 1037530 h 2840168"/>
                <a:gd name="connsiteX16" fmla="*/ 201438 w 201439"/>
                <a:gd name="connsiteY16" fmla="*/ 1163384 h 2840168"/>
                <a:gd name="connsiteX17" fmla="*/ 139924 w 201439"/>
                <a:gd name="connsiteY17" fmla="*/ 1289238 h 2840168"/>
                <a:gd name="connsiteX18" fmla="*/ 130810 w 201439"/>
                <a:gd name="connsiteY18" fmla="*/ 1291733 h 2840168"/>
                <a:gd name="connsiteX19" fmla="*/ 139924 w 201439"/>
                <a:gd name="connsiteY19" fmla="*/ 1294229 h 2840168"/>
                <a:gd name="connsiteX20" fmla="*/ 201438 w 201439"/>
                <a:gd name="connsiteY20" fmla="*/ 1420083 h 2840168"/>
                <a:gd name="connsiteX21" fmla="*/ 139924 w 201439"/>
                <a:gd name="connsiteY21" fmla="*/ 1545937 h 2840168"/>
                <a:gd name="connsiteX22" fmla="*/ 130810 w 201439"/>
                <a:gd name="connsiteY22" fmla="*/ 1548432 h 2840168"/>
                <a:gd name="connsiteX23" fmla="*/ 139924 w 201439"/>
                <a:gd name="connsiteY23" fmla="*/ 1550928 h 2840168"/>
                <a:gd name="connsiteX24" fmla="*/ 201438 w 201439"/>
                <a:gd name="connsiteY24" fmla="*/ 1676782 h 2840168"/>
                <a:gd name="connsiteX25" fmla="*/ 139924 w 201439"/>
                <a:gd name="connsiteY25" fmla="*/ 1802636 h 2840168"/>
                <a:gd name="connsiteX26" fmla="*/ 130810 w 201439"/>
                <a:gd name="connsiteY26" fmla="*/ 1805131 h 2840168"/>
                <a:gd name="connsiteX27" fmla="*/ 139924 w 201439"/>
                <a:gd name="connsiteY27" fmla="*/ 1807627 h 2840168"/>
                <a:gd name="connsiteX28" fmla="*/ 201438 w 201439"/>
                <a:gd name="connsiteY28" fmla="*/ 1933481 h 2840168"/>
                <a:gd name="connsiteX29" fmla="*/ 139924 w 201439"/>
                <a:gd name="connsiteY29" fmla="*/ 2059335 h 2840168"/>
                <a:gd name="connsiteX30" fmla="*/ 130810 w 201439"/>
                <a:gd name="connsiteY30" fmla="*/ 2061830 h 2840168"/>
                <a:gd name="connsiteX31" fmla="*/ 139924 w 201439"/>
                <a:gd name="connsiteY31" fmla="*/ 2064326 h 2840168"/>
                <a:gd name="connsiteX32" fmla="*/ 201438 w 201439"/>
                <a:gd name="connsiteY32" fmla="*/ 2190180 h 2840168"/>
                <a:gd name="connsiteX33" fmla="*/ 139924 w 201439"/>
                <a:gd name="connsiteY33" fmla="*/ 2316034 h 2840168"/>
                <a:gd name="connsiteX34" fmla="*/ 130810 w 201439"/>
                <a:gd name="connsiteY34" fmla="*/ 2318529 h 2840168"/>
                <a:gd name="connsiteX35" fmla="*/ 139924 w 201439"/>
                <a:gd name="connsiteY35" fmla="*/ 2321025 h 2840168"/>
                <a:gd name="connsiteX36" fmla="*/ 201438 w 201439"/>
                <a:gd name="connsiteY36" fmla="*/ 2446879 h 2840168"/>
                <a:gd name="connsiteX37" fmla="*/ 139924 w 201439"/>
                <a:gd name="connsiteY37" fmla="*/ 2572733 h 2840168"/>
                <a:gd name="connsiteX38" fmla="*/ 130806 w 201439"/>
                <a:gd name="connsiteY38" fmla="*/ 2575230 h 2840168"/>
                <a:gd name="connsiteX39" fmla="*/ 139924 w 201439"/>
                <a:gd name="connsiteY39" fmla="*/ 2577726 h 2840168"/>
                <a:gd name="connsiteX40" fmla="*/ 201438 w 201439"/>
                <a:gd name="connsiteY40" fmla="*/ 2703580 h 2840168"/>
                <a:gd name="connsiteX41" fmla="*/ 100719 w 201439"/>
                <a:gd name="connsiteY41" fmla="*/ 2840168 h 2840168"/>
                <a:gd name="connsiteX42" fmla="*/ 0 w 201439"/>
                <a:gd name="connsiteY42" fmla="*/ 2840167 h 2840168"/>
                <a:gd name="connsiteX43" fmla="*/ 0 w 201439"/>
                <a:gd name="connsiteY43" fmla="*/ 2583466 h 2840168"/>
                <a:gd name="connsiteX44" fmla="*/ 0 w 201439"/>
                <a:gd name="connsiteY44" fmla="*/ 2566992 h 2840168"/>
                <a:gd name="connsiteX45" fmla="*/ 0 w 201439"/>
                <a:gd name="connsiteY45" fmla="*/ 2326767 h 2840168"/>
                <a:gd name="connsiteX46" fmla="*/ 0 w 201439"/>
                <a:gd name="connsiteY46" fmla="*/ 2310291 h 2840168"/>
                <a:gd name="connsiteX47" fmla="*/ 0 w 201439"/>
                <a:gd name="connsiteY47" fmla="*/ 2070068 h 2840168"/>
                <a:gd name="connsiteX48" fmla="*/ 0 w 201439"/>
                <a:gd name="connsiteY48" fmla="*/ 2053592 h 2840168"/>
                <a:gd name="connsiteX49" fmla="*/ 0 w 201439"/>
                <a:gd name="connsiteY49" fmla="*/ 1813369 h 2840168"/>
                <a:gd name="connsiteX50" fmla="*/ 0 w 201439"/>
                <a:gd name="connsiteY50" fmla="*/ 1796893 h 2840168"/>
                <a:gd name="connsiteX51" fmla="*/ 0 w 201439"/>
                <a:gd name="connsiteY51" fmla="*/ 1556670 h 2840168"/>
                <a:gd name="connsiteX52" fmla="*/ 0 w 201439"/>
                <a:gd name="connsiteY52" fmla="*/ 1540194 h 2840168"/>
                <a:gd name="connsiteX53" fmla="*/ 0 w 201439"/>
                <a:gd name="connsiteY53" fmla="*/ 1299971 h 2840168"/>
                <a:gd name="connsiteX54" fmla="*/ 0 w 201439"/>
                <a:gd name="connsiteY54" fmla="*/ 1283495 h 2840168"/>
                <a:gd name="connsiteX55" fmla="*/ 0 w 201439"/>
                <a:gd name="connsiteY55" fmla="*/ 1026796 h 2840168"/>
                <a:gd name="connsiteX56" fmla="*/ 1 w 201439"/>
                <a:gd name="connsiteY56" fmla="*/ 1026796 h 2840168"/>
                <a:gd name="connsiteX57" fmla="*/ 1 w 201439"/>
                <a:gd name="connsiteY57" fmla="*/ 786573 h 2840168"/>
                <a:gd name="connsiteX58" fmla="*/ 1 w 201439"/>
                <a:gd name="connsiteY58" fmla="*/ 770097 h 2840168"/>
                <a:gd name="connsiteX59" fmla="*/ 1 w 201439"/>
                <a:gd name="connsiteY59" fmla="*/ 529874 h 2840168"/>
                <a:gd name="connsiteX60" fmla="*/ 1 w 201439"/>
                <a:gd name="connsiteY60" fmla="*/ 513398 h 2840168"/>
                <a:gd name="connsiteX61" fmla="*/ 1 w 201439"/>
                <a:gd name="connsiteY61" fmla="*/ 273176 h 2840168"/>
                <a:gd name="connsiteX62" fmla="*/ 1 w 201439"/>
                <a:gd name="connsiteY62" fmla="*/ 256699 h 2840168"/>
                <a:gd name="connsiteX63" fmla="*/ 1 w 201439"/>
                <a:gd name="connsiteY63" fmla="*/ 0 h 2840168"/>
                <a:gd name="connsiteX64" fmla="*/ 100720 w 201439"/>
                <a:gd name="connsiteY64" fmla="*/ 0 h 2840168"/>
                <a:gd name="connsiteX65" fmla="*/ 201439 w 201439"/>
                <a:gd name="connsiteY65" fmla="*/ 136588 h 2840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201439" h="2840168">
                  <a:moveTo>
                    <a:pt x="201439" y="136588"/>
                  </a:moveTo>
                  <a:cubicBezTo>
                    <a:pt x="201439" y="193164"/>
                    <a:pt x="176074" y="241707"/>
                    <a:pt x="139925" y="262443"/>
                  </a:cubicBezTo>
                  <a:lnTo>
                    <a:pt x="130811" y="264938"/>
                  </a:lnTo>
                  <a:lnTo>
                    <a:pt x="139925" y="267433"/>
                  </a:lnTo>
                  <a:cubicBezTo>
                    <a:pt x="176074" y="288168"/>
                    <a:pt x="201439" y="336711"/>
                    <a:pt x="201439" y="393288"/>
                  </a:cubicBezTo>
                  <a:cubicBezTo>
                    <a:pt x="201439" y="449864"/>
                    <a:pt x="176074" y="498406"/>
                    <a:pt x="139925" y="519141"/>
                  </a:cubicBezTo>
                  <a:lnTo>
                    <a:pt x="130811" y="521636"/>
                  </a:lnTo>
                  <a:lnTo>
                    <a:pt x="139925" y="524132"/>
                  </a:lnTo>
                  <a:cubicBezTo>
                    <a:pt x="176074" y="544867"/>
                    <a:pt x="201439" y="593410"/>
                    <a:pt x="201439" y="649986"/>
                  </a:cubicBezTo>
                  <a:cubicBezTo>
                    <a:pt x="201439" y="706562"/>
                    <a:pt x="176074" y="755105"/>
                    <a:pt x="139925" y="775840"/>
                  </a:cubicBezTo>
                  <a:lnTo>
                    <a:pt x="130811" y="778336"/>
                  </a:lnTo>
                  <a:lnTo>
                    <a:pt x="139925" y="780831"/>
                  </a:lnTo>
                  <a:cubicBezTo>
                    <a:pt x="176074" y="801566"/>
                    <a:pt x="201439" y="850109"/>
                    <a:pt x="201439" y="906685"/>
                  </a:cubicBezTo>
                  <a:cubicBezTo>
                    <a:pt x="201439" y="963261"/>
                    <a:pt x="176074" y="1011804"/>
                    <a:pt x="139925" y="1032539"/>
                  </a:cubicBezTo>
                  <a:lnTo>
                    <a:pt x="130810" y="1035035"/>
                  </a:lnTo>
                  <a:lnTo>
                    <a:pt x="139924" y="1037530"/>
                  </a:lnTo>
                  <a:cubicBezTo>
                    <a:pt x="176073" y="1058265"/>
                    <a:pt x="201438" y="1106808"/>
                    <a:pt x="201438" y="1163384"/>
                  </a:cubicBezTo>
                  <a:cubicBezTo>
                    <a:pt x="201438" y="1219960"/>
                    <a:pt x="176073" y="1268503"/>
                    <a:pt x="139924" y="1289238"/>
                  </a:cubicBezTo>
                  <a:lnTo>
                    <a:pt x="130810" y="1291733"/>
                  </a:lnTo>
                  <a:lnTo>
                    <a:pt x="139924" y="1294229"/>
                  </a:lnTo>
                  <a:cubicBezTo>
                    <a:pt x="176073" y="1314964"/>
                    <a:pt x="201438" y="1363507"/>
                    <a:pt x="201438" y="1420083"/>
                  </a:cubicBezTo>
                  <a:cubicBezTo>
                    <a:pt x="201438" y="1476659"/>
                    <a:pt x="176073" y="1525202"/>
                    <a:pt x="139924" y="1545937"/>
                  </a:cubicBezTo>
                  <a:lnTo>
                    <a:pt x="130810" y="1548432"/>
                  </a:lnTo>
                  <a:lnTo>
                    <a:pt x="139924" y="1550928"/>
                  </a:lnTo>
                  <a:cubicBezTo>
                    <a:pt x="176073" y="1571663"/>
                    <a:pt x="201438" y="1620206"/>
                    <a:pt x="201438" y="1676782"/>
                  </a:cubicBezTo>
                  <a:cubicBezTo>
                    <a:pt x="201438" y="1733358"/>
                    <a:pt x="176073" y="1781901"/>
                    <a:pt x="139924" y="1802636"/>
                  </a:cubicBezTo>
                  <a:lnTo>
                    <a:pt x="130810" y="1805131"/>
                  </a:lnTo>
                  <a:lnTo>
                    <a:pt x="139924" y="1807627"/>
                  </a:lnTo>
                  <a:cubicBezTo>
                    <a:pt x="176073" y="1828362"/>
                    <a:pt x="201438" y="1876905"/>
                    <a:pt x="201438" y="1933481"/>
                  </a:cubicBezTo>
                  <a:cubicBezTo>
                    <a:pt x="201438" y="1990057"/>
                    <a:pt x="176073" y="2038600"/>
                    <a:pt x="139924" y="2059335"/>
                  </a:cubicBezTo>
                  <a:lnTo>
                    <a:pt x="130810" y="2061830"/>
                  </a:lnTo>
                  <a:lnTo>
                    <a:pt x="139924" y="2064326"/>
                  </a:lnTo>
                  <a:cubicBezTo>
                    <a:pt x="176073" y="2085061"/>
                    <a:pt x="201438" y="2133604"/>
                    <a:pt x="201438" y="2190180"/>
                  </a:cubicBezTo>
                  <a:cubicBezTo>
                    <a:pt x="201438" y="2246756"/>
                    <a:pt x="176073" y="2295299"/>
                    <a:pt x="139924" y="2316034"/>
                  </a:cubicBezTo>
                  <a:lnTo>
                    <a:pt x="130810" y="2318529"/>
                  </a:lnTo>
                  <a:lnTo>
                    <a:pt x="139924" y="2321025"/>
                  </a:lnTo>
                  <a:cubicBezTo>
                    <a:pt x="176073" y="2341760"/>
                    <a:pt x="201438" y="2390303"/>
                    <a:pt x="201438" y="2446879"/>
                  </a:cubicBezTo>
                  <a:cubicBezTo>
                    <a:pt x="201438" y="2503455"/>
                    <a:pt x="176073" y="2551998"/>
                    <a:pt x="139924" y="2572733"/>
                  </a:cubicBezTo>
                  <a:lnTo>
                    <a:pt x="130806" y="2575230"/>
                  </a:lnTo>
                  <a:lnTo>
                    <a:pt x="139924" y="2577726"/>
                  </a:lnTo>
                  <a:cubicBezTo>
                    <a:pt x="176073" y="2598461"/>
                    <a:pt x="201438" y="2647004"/>
                    <a:pt x="201438" y="2703580"/>
                  </a:cubicBezTo>
                  <a:cubicBezTo>
                    <a:pt x="201438" y="2779015"/>
                    <a:pt x="156345" y="2840168"/>
                    <a:pt x="100719" y="2840168"/>
                  </a:cubicBezTo>
                  <a:lnTo>
                    <a:pt x="0" y="2840167"/>
                  </a:lnTo>
                  <a:lnTo>
                    <a:pt x="0" y="2583466"/>
                  </a:lnTo>
                  <a:lnTo>
                    <a:pt x="0" y="2566992"/>
                  </a:lnTo>
                  <a:lnTo>
                    <a:pt x="0" y="2326767"/>
                  </a:lnTo>
                  <a:lnTo>
                    <a:pt x="0" y="2310291"/>
                  </a:lnTo>
                  <a:lnTo>
                    <a:pt x="0" y="2070068"/>
                  </a:lnTo>
                  <a:lnTo>
                    <a:pt x="0" y="2053592"/>
                  </a:lnTo>
                  <a:lnTo>
                    <a:pt x="0" y="1813369"/>
                  </a:lnTo>
                  <a:lnTo>
                    <a:pt x="0" y="1796893"/>
                  </a:lnTo>
                  <a:lnTo>
                    <a:pt x="0" y="1556670"/>
                  </a:lnTo>
                  <a:lnTo>
                    <a:pt x="0" y="1540194"/>
                  </a:lnTo>
                  <a:lnTo>
                    <a:pt x="0" y="1299971"/>
                  </a:lnTo>
                  <a:lnTo>
                    <a:pt x="0" y="1283495"/>
                  </a:lnTo>
                  <a:lnTo>
                    <a:pt x="0" y="1026796"/>
                  </a:lnTo>
                  <a:lnTo>
                    <a:pt x="1" y="1026796"/>
                  </a:lnTo>
                  <a:lnTo>
                    <a:pt x="1" y="786573"/>
                  </a:lnTo>
                  <a:lnTo>
                    <a:pt x="1" y="770097"/>
                  </a:lnTo>
                  <a:lnTo>
                    <a:pt x="1" y="529874"/>
                  </a:lnTo>
                  <a:lnTo>
                    <a:pt x="1" y="513398"/>
                  </a:lnTo>
                  <a:lnTo>
                    <a:pt x="1" y="273176"/>
                  </a:lnTo>
                  <a:lnTo>
                    <a:pt x="1" y="256699"/>
                  </a:lnTo>
                  <a:lnTo>
                    <a:pt x="1" y="0"/>
                  </a:lnTo>
                  <a:lnTo>
                    <a:pt x="100720" y="0"/>
                  </a:lnTo>
                  <a:cubicBezTo>
                    <a:pt x="156346" y="0"/>
                    <a:pt x="201439" y="61153"/>
                    <a:pt x="201439" y="13658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5400000" scaled="1"/>
              <a:tileRect/>
            </a:gradFill>
            <a:ln w="63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ja-JP" altLang="en-US" sz="1600" b="1"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69558CE-E4D7-4625-9567-A1D5DFA61CBC}"/>
                </a:ext>
              </a:extLst>
            </p:cNvPr>
            <p:cNvSpPr/>
            <p:nvPr/>
          </p:nvSpPr>
          <p:spPr bwMode="auto">
            <a:xfrm rot="16200000">
              <a:off x="1858732" y="1533250"/>
              <a:ext cx="201439" cy="2840168"/>
            </a:xfrm>
            <a:custGeom>
              <a:avLst/>
              <a:gdLst>
                <a:gd name="connsiteX0" fmla="*/ 201439 w 201439"/>
                <a:gd name="connsiteY0" fmla="*/ 136588 h 2840168"/>
                <a:gd name="connsiteX1" fmla="*/ 139925 w 201439"/>
                <a:gd name="connsiteY1" fmla="*/ 262443 h 2840168"/>
                <a:gd name="connsiteX2" fmla="*/ 130811 w 201439"/>
                <a:gd name="connsiteY2" fmla="*/ 264938 h 2840168"/>
                <a:gd name="connsiteX3" fmla="*/ 139925 w 201439"/>
                <a:gd name="connsiteY3" fmla="*/ 267433 h 2840168"/>
                <a:gd name="connsiteX4" fmla="*/ 201439 w 201439"/>
                <a:gd name="connsiteY4" fmla="*/ 393288 h 2840168"/>
                <a:gd name="connsiteX5" fmla="*/ 139925 w 201439"/>
                <a:gd name="connsiteY5" fmla="*/ 519141 h 2840168"/>
                <a:gd name="connsiteX6" fmla="*/ 130811 w 201439"/>
                <a:gd name="connsiteY6" fmla="*/ 521636 h 2840168"/>
                <a:gd name="connsiteX7" fmla="*/ 139925 w 201439"/>
                <a:gd name="connsiteY7" fmla="*/ 524132 h 2840168"/>
                <a:gd name="connsiteX8" fmla="*/ 201439 w 201439"/>
                <a:gd name="connsiteY8" fmla="*/ 649986 h 2840168"/>
                <a:gd name="connsiteX9" fmla="*/ 139925 w 201439"/>
                <a:gd name="connsiteY9" fmla="*/ 775840 h 2840168"/>
                <a:gd name="connsiteX10" fmla="*/ 130811 w 201439"/>
                <a:gd name="connsiteY10" fmla="*/ 778336 h 2840168"/>
                <a:gd name="connsiteX11" fmla="*/ 139925 w 201439"/>
                <a:gd name="connsiteY11" fmla="*/ 780831 h 2840168"/>
                <a:gd name="connsiteX12" fmla="*/ 201439 w 201439"/>
                <a:gd name="connsiteY12" fmla="*/ 906685 h 2840168"/>
                <a:gd name="connsiteX13" fmla="*/ 139925 w 201439"/>
                <a:gd name="connsiteY13" fmla="*/ 1032539 h 2840168"/>
                <a:gd name="connsiteX14" fmla="*/ 130810 w 201439"/>
                <a:gd name="connsiteY14" fmla="*/ 1035035 h 2840168"/>
                <a:gd name="connsiteX15" fmla="*/ 139924 w 201439"/>
                <a:gd name="connsiteY15" fmla="*/ 1037530 h 2840168"/>
                <a:gd name="connsiteX16" fmla="*/ 201438 w 201439"/>
                <a:gd name="connsiteY16" fmla="*/ 1163384 h 2840168"/>
                <a:gd name="connsiteX17" fmla="*/ 139924 w 201439"/>
                <a:gd name="connsiteY17" fmla="*/ 1289238 h 2840168"/>
                <a:gd name="connsiteX18" fmla="*/ 130810 w 201439"/>
                <a:gd name="connsiteY18" fmla="*/ 1291733 h 2840168"/>
                <a:gd name="connsiteX19" fmla="*/ 139924 w 201439"/>
                <a:gd name="connsiteY19" fmla="*/ 1294229 h 2840168"/>
                <a:gd name="connsiteX20" fmla="*/ 201438 w 201439"/>
                <a:gd name="connsiteY20" fmla="*/ 1420083 h 2840168"/>
                <a:gd name="connsiteX21" fmla="*/ 139924 w 201439"/>
                <a:gd name="connsiteY21" fmla="*/ 1545937 h 2840168"/>
                <a:gd name="connsiteX22" fmla="*/ 130810 w 201439"/>
                <a:gd name="connsiteY22" fmla="*/ 1548432 h 2840168"/>
                <a:gd name="connsiteX23" fmla="*/ 139924 w 201439"/>
                <a:gd name="connsiteY23" fmla="*/ 1550928 h 2840168"/>
                <a:gd name="connsiteX24" fmla="*/ 201438 w 201439"/>
                <a:gd name="connsiteY24" fmla="*/ 1676782 h 2840168"/>
                <a:gd name="connsiteX25" fmla="*/ 139924 w 201439"/>
                <a:gd name="connsiteY25" fmla="*/ 1802636 h 2840168"/>
                <a:gd name="connsiteX26" fmla="*/ 130810 w 201439"/>
                <a:gd name="connsiteY26" fmla="*/ 1805131 h 2840168"/>
                <a:gd name="connsiteX27" fmla="*/ 139924 w 201439"/>
                <a:gd name="connsiteY27" fmla="*/ 1807627 h 2840168"/>
                <a:gd name="connsiteX28" fmla="*/ 201438 w 201439"/>
                <a:gd name="connsiteY28" fmla="*/ 1933481 h 2840168"/>
                <a:gd name="connsiteX29" fmla="*/ 139924 w 201439"/>
                <a:gd name="connsiteY29" fmla="*/ 2059335 h 2840168"/>
                <a:gd name="connsiteX30" fmla="*/ 130810 w 201439"/>
                <a:gd name="connsiteY30" fmla="*/ 2061830 h 2840168"/>
                <a:gd name="connsiteX31" fmla="*/ 139924 w 201439"/>
                <a:gd name="connsiteY31" fmla="*/ 2064326 h 2840168"/>
                <a:gd name="connsiteX32" fmla="*/ 201438 w 201439"/>
                <a:gd name="connsiteY32" fmla="*/ 2190180 h 2840168"/>
                <a:gd name="connsiteX33" fmla="*/ 139924 w 201439"/>
                <a:gd name="connsiteY33" fmla="*/ 2316034 h 2840168"/>
                <a:gd name="connsiteX34" fmla="*/ 130810 w 201439"/>
                <a:gd name="connsiteY34" fmla="*/ 2318529 h 2840168"/>
                <a:gd name="connsiteX35" fmla="*/ 139924 w 201439"/>
                <a:gd name="connsiteY35" fmla="*/ 2321025 h 2840168"/>
                <a:gd name="connsiteX36" fmla="*/ 201438 w 201439"/>
                <a:gd name="connsiteY36" fmla="*/ 2446879 h 2840168"/>
                <a:gd name="connsiteX37" fmla="*/ 139924 w 201439"/>
                <a:gd name="connsiteY37" fmla="*/ 2572733 h 2840168"/>
                <a:gd name="connsiteX38" fmla="*/ 130806 w 201439"/>
                <a:gd name="connsiteY38" fmla="*/ 2575230 h 2840168"/>
                <a:gd name="connsiteX39" fmla="*/ 139924 w 201439"/>
                <a:gd name="connsiteY39" fmla="*/ 2577726 h 2840168"/>
                <a:gd name="connsiteX40" fmla="*/ 201438 w 201439"/>
                <a:gd name="connsiteY40" fmla="*/ 2703580 h 2840168"/>
                <a:gd name="connsiteX41" fmla="*/ 100719 w 201439"/>
                <a:gd name="connsiteY41" fmla="*/ 2840168 h 2840168"/>
                <a:gd name="connsiteX42" fmla="*/ 0 w 201439"/>
                <a:gd name="connsiteY42" fmla="*/ 2840167 h 2840168"/>
                <a:gd name="connsiteX43" fmla="*/ 0 w 201439"/>
                <a:gd name="connsiteY43" fmla="*/ 2583466 h 2840168"/>
                <a:gd name="connsiteX44" fmla="*/ 0 w 201439"/>
                <a:gd name="connsiteY44" fmla="*/ 2566992 h 2840168"/>
                <a:gd name="connsiteX45" fmla="*/ 0 w 201439"/>
                <a:gd name="connsiteY45" fmla="*/ 2326767 h 2840168"/>
                <a:gd name="connsiteX46" fmla="*/ 0 w 201439"/>
                <a:gd name="connsiteY46" fmla="*/ 2310291 h 2840168"/>
                <a:gd name="connsiteX47" fmla="*/ 0 w 201439"/>
                <a:gd name="connsiteY47" fmla="*/ 2070068 h 2840168"/>
                <a:gd name="connsiteX48" fmla="*/ 0 w 201439"/>
                <a:gd name="connsiteY48" fmla="*/ 2053592 h 2840168"/>
                <a:gd name="connsiteX49" fmla="*/ 0 w 201439"/>
                <a:gd name="connsiteY49" fmla="*/ 1813369 h 2840168"/>
                <a:gd name="connsiteX50" fmla="*/ 0 w 201439"/>
                <a:gd name="connsiteY50" fmla="*/ 1796893 h 2840168"/>
                <a:gd name="connsiteX51" fmla="*/ 0 w 201439"/>
                <a:gd name="connsiteY51" fmla="*/ 1556670 h 2840168"/>
                <a:gd name="connsiteX52" fmla="*/ 0 w 201439"/>
                <a:gd name="connsiteY52" fmla="*/ 1540194 h 2840168"/>
                <a:gd name="connsiteX53" fmla="*/ 0 w 201439"/>
                <a:gd name="connsiteY53" fmla="*/ 1299971 h 2840168"/>
                <a:gd name="connsiteX54" fmla="*/ 0 w 201439"/>
                <a:gd name="connsiteY54" fmla="*/ 1283495 h 2840168"/>
                <a:gd name="connsiteX55" fmla="*/ 0 w 201439"/>
                <a:gd name="connsiteY55" fmla="*/ 1026796 h 2840168"/>
                <a:gd name="connsiteX56" fmla="*/ 1 w 201439"/>
                <a:gd name="connsiteY56" fmla="*/ 1026796 h 2840168"/>
                <a:gd name="connsiteX57" fmla="*/ 1 w 201439"/>
                <a:gd name="connsiteY57" fmla="*/ 786573 h 2840168"/>
                <a:gd name="connsiteX58" fmla="*/ 1 w 201439"/>
                <a:gd name="connsiteY58" fmla="*/ 770097 h 2840168"/>
                <a:gd name="connsiteX59" fmla="*/ 1 w 201439"/>
                <a:gd name="connsiteY59" fmla="*/ 529874 h 2840168"/>
                <a:gd name="connsiteX60" fmla="*/ 1 w 201439"/>
                <a:gd name="connsiteY60" fmla="*/ 513398 h 2840168"/>
                <a:gd name="connsiteX61" fmla="*/ 1 w 201439"/>
                <a:gd name="connsiteY61" fmla="*/ 273176 h 2840168"/>
                <a:gd name="connsiteX62" fmla="*/ 1 w 201439"/>
                <a:gd name="connsiteY62" fmla="*/ 256699 h 2840168"/>
                <a:gd name="connsiteX63" fmla="*/ 1 w 201439"/>
                <a:gd name="connsiteY63" fmla="*/ 0 h 2840168"/>
                <a:gd name="connsiteX64" fmla="*/ 100720 w 201439"/>
                <a:gd name="connsiteY64" fmla="*/ 0 h 2840168"/>
                <a:gd name="connsiteX65" fmla="*/ 201439 w 201439"/>
                <a:gd name="connsiteY65" fmla="*/ 136588 h 2840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201439" h="2840168">
                  <a:moveTo>
                    <a:pt x="201439" y="136588"/>
                  </a:moveTo>
                  <a:cubicBezTo>
                    <a:pt x="201439" y="193164"/>
                    <a:pt x="176074" y="241707"/>
                    <a:pt x="139925" y="262443"/>
                  </a:cubicBezTo>
                  <a:lnTo>
                    <a:pt x="130811" y="264938"/>
                  </a:lnTo>
                  <a:lnTo>
                    <a:pt x="139925" y="267433"/>
                  </a:lnTo>
                  <a:cubicBezTo>
                    <a:pt x="176074" y="288168"/>
                    <a:pt x="201439" y="336711"/>
                    <a:pt x="201439" y="393288"/>
                  </a:cubicBezTo>
                  <a:cubicBezTo>
                    <a:pt x="201439" y="449864"/>
                    <a:pt x="176074" y="498406"/>
                    <a:pt x="139925" y="519141"/>
                  </a:cubicBezTo>
                  <a:lnTo>
                    <a:pt x="130811" y="521636"/>
                  </a:lnTo>
                  <a:lnTo>
                    <a:pt x="139925" y="524132"/>
                  </a:lnTo>
                  <a:cubicBezTo>
                    <a:pt x="176074" y="544867"/>
                    <a:pt x="201439" y="593410"/>
                    <a:pt x="201439" y="649986"/>
                  </a:cubicBezTo>
                  <a:cubicBezTo>
                    <a:pt x="201439" y="706562"/>
                    <a:pt x="176074" y="755105"/>
                    <a:pt x="139925" y="775840"/>
                  </a:cubicBezTo>
                  <a:lnTo>
                    <a:pt x="130811" y="778336"/>
                  </a:lnTo>
                  <a:lnTo>
                    <a:pt x="139925" y="780831"/>
                  </a:lnTo>
                  <a:cubicBezTo>
                    <a:pt x="176074" y="801566"/>
                    <a:pt x="201439" y="850109"/>
                    <a:pt x="201439" y="906685"/>
                  </a:cubicBezTo>
                  <a:cubicBezTo>
                    <a:pt x="201439" y="963261"/>
                    <a:pt x="176074" y="1011804"/>
                    <a:pt x="139925" y="1032539"/>
                  </a:cubicBezTo>
                  <a:lnTo>
                    <a:pt x="130810" y="1035035"/>
                  </a:lnTo>
                  <a:lnTo>
                    <a:pt x="139924" y="1037530"/>
                  </a:lnTo>
                  <a:cubicBezTo>
                    <a:pt x="176073" y="1058265"/>
                    <a:pt x="201438" y="1106808"/>
                    <a:pt x="201438" y="1163384"/>
                  </a:cubicBezTo>
                  <a:cubicBezTo>
                    <a:pt x="201438" y="1219960"/>
                    <a:pt x="176073" y="1268503"/>
                    <a:pt x="139924" y="1289238"/>
                  </a:cubicBezTo>
                  <a:lnTo>
                    <a:pt x="130810" y="1291733"/>
                  </a:lnTo>
                  <a:lnTo>
                    <a:pt x="139924" y="1294229"/>
                  </a:lnTo>
                  <a:cubicBezTo>
                    <a:pt x="176073" y="1314964"/>
                    <a:pt x="201438" y="1363507"/>
                    <a:pt x="201438" y="1420083"/>
                  </a:cubicBezTo>
                  <a:cubicBezTo>
                    <a:pt x="201438" y="1476659"/>
                    <a:pt x="176073" y="1525202"/>
                    <a:pt x="139924" y="1545937"/>
                  </a:cubicBezTo>
                  <a:lnTo>
                    <a:pt x="130810" y="1548432"/>
                  </a:lnTo>
                  <a:lnTo>
                    <a:pt x="139924" y="1550928"/>
                  </a:lnTo>
                  <a:cubicBezTo>
                    <a:pt x="176073" y="1571663"/>
                    <a:pt x="201438" y="1620206"/>
                    <a:pt x="201438" y="1676782"/>
                  </a:cubicBezTo>
                  <a:cubicBezTo>
                    <a:pt x="201438" y="1733358"/>
                    <a:pt x="176073" y="1781901"/>
                    <a:pt x="139924" y="1802636"/>
                  </a:cubicBezTo>
                  <a:lnTo>
                    <a:pt x="130810" y="1805131"/>
                  </a:lnTo>
                  <a:lnTo>
                    <a:pt x="139924" y="1807627"/>
                  </a:lnTo>
                  <a:cubicBezTo>
                    <a:pt x="176073" y="1828362"/>
                    <a:pt x="201438" y="1876905"/>
                    <a:pt x="201438" y="1933481"/>
                  </a:cubicBezTo>
                  <a:cubicBezTo>
                    <a:pt x="201438" y="1990057"/>
                    <a:pt x="176073" y="2038600"/>
                    <a:pt x="139924" y="2059335"/>
                  </a:cubicBezTo>
                  <a:lnTo>
                    <a:pt x="130810" y="2061830"/>
                  </a:lnTo>
                  <a:lnTo>
                    <a:pt x="139924" y="2064326"/>
                  </a:lnTo>
                  <a:cubicBezTo>
                    <a:pt x="176073" y="2085061"/>
                    <a:pt x="201438" y="2133604"/>
                    <a:pt x="201438" y="2190180"/>
                  </a:cubicBezTo>
                  <a:cubicBezTo>
                    <a:pt x="201438" y="2246756"/>
                    <a:pt x="176073" y="2295299"/>
                    <a:pt x="139924" y="2316034"/>
                  </a:cubicBezTo>
                  <a:lnTo>
                    <a:pt x="130810" y="2318529"/>
                  </a:lnTo>
                  <a:lnTo>
                    <a:pt x="139924" y="2321025"/>
                  </a:lnTo>
                  <a:cubicBezTo>
                    <a:pt x="176073" y="2341760"/>
                    <a:pt x="201438" y="2390303"/>
                    <a:pt x="201438" y="2446879"/>
                  </a:cubicBezTo>
                  <a:cubicBezTo>
                    <a:pt x="201438" y="2503455"/>
                    <a:pt x="176073" y="2551998"/>
                    <a:pt x="139924" y="2572733"/>
                  </a:cubicBezTo>
                  <a:lnTo>
                    <a:pt x="130806" y="2575230"/>
                  </a:lnTo>
                  <a:lnTo>
                    <a:pt x="139924" y="2577726"/>
                  </a:lnTo>
                  <a:cubicBezTo>
                    <a:pt x="176073" y="2598461"/>
                    <a:pt x="201438" y="2647004"/>
                    <a:pt x="201438" y="2703580"/>
                  </a:cubicBezTo>
                  <a:cubicBezTo>
                    <a:pt x="201438" y="2779015"/>
                    <a:pt x="156345" y="2840168"/>
                    <a:pt x="100719" y="2840168"/>
                  </a:cubicBezTo>
                  <a:lnTo>
                    <a:pt x="0" y="2840167"/>
                  </a:lnTo>
                  <a:lnTo>
                    <a:pt x="0" y="2583466"/>
                  </a:lnTo>
                  <a:lnTo>
                    <a:pt x="0" y="2566992"/>
                  </a:lnTo>
                  <a:lnTo>
                    <a:pt x="0" y="2326767"/>
                  </a:lnTo>
                  <a:lnTo>
                    <a:pt x="0" y="2310291"/>
                  </a:lnTo>
                  <a:lnTo>
                    <a:pt x="0" y="2070068"/>
                  </a:lnTo>
                  <a:lnTo>
                    <a:pt x="0" y="2053592"/>
                  </a:lnTo>
                  <a:lnTo>
                    <a:pt x="0" y="1813369"/>
                  </a:lnTo>
                  <a:lnTo>
                    <a:pt x="0" y="1796893"/>
                  </a:lnTo>
                  <a:lnTo>
                    <a:pt x="0" y="1556670"/>
                  </a:lnTo>
                  <a:lnTo>
                    <a:pt x="0" y="1540194"/>
                  </a:lnTo>
                  <a:lnTo>
                    <a:pt x="0" y="1299971"/>
                  </a:lnTo>
                  <a:lnTo>
                    <a:pt x="0" y="1283495"/>
                  </a:lnTo>
                  <a:lnTo>
                    <a:pt x="0" y="1026796"/>
                  </a:lnTo>
                  <a:lnTo>
                    <a:pt x="1" y="1026796"/>
                  </a:lnTo>
                  <a:lnTo>
                    <a:pt x="1" y="786573"/>
                  </a:lnTo>
                  <a:lnTo>
                    <a:pt x="1" y="770097"/>
                  </a:lnTo>
                  <a:lnTo>
                    <a:pt x="1" y="529874"/>
                  </a:lnTo>
                  <a:lnTo>
                    <a:pt x="1" y="513398"/>
                  </a:lnTo>
                  <a:lnTo>
                    <a:pt x="1" y="273176"/>
                  </a:lnTo>
                  <a:lnTo>
                    <a:pt x="1" y="256699"/>
                  </a:lnTo>
                  <a:lnTo>
                    <a:pt x="1" y="0"/>
                  </a:lnTo>
                  <a:lnTo>
                    <a:pt x="100720" y="0"/>
                  </a:lnTo>
                  <a:cubicBezTo>
                    <a:pt x="156346" y="0"/>
                    <a:pt x="201439" y="61153"/>
                    <a:pt x="201439" y="136588"/>
                  </a:cubicBezTo>
                  <a:close/>
                </a:path>
              </a:pathLst>
            </a:custGeom>
            <a:pattFill prst="dkHorz">
              <a:fgClr>
                <a:srgbClr val="FFFF99"/>
              </a:fgClr>
              <a:bgClr>
                <a:schemeClr val="bg1"/>
              </a:bgClr>
            </a:pattFill>
            <a:ln w="63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ja-JP" altLang="en-US" sz="1600" b="1">
                <a:latin typeface="Times New Roman" pitchFamily="18" charset="0"/>
                <a:ea typeface="ＭＳ Ｐゴシック" pitchFamily="50" charset="-128"/>
              </a:endParaRPr>
            </a:p>
          </p:txBody>
        </p:sp>
      </p:grpSp>
      <p:sp>
        <p:nvSpPr>
          <p:cNvPr id="103" name="フローチャート : 論理積ゲート 113">
            <a:extLst>
              <a:ext uri="{FF2B5EF4-FFF2-40B4-BE49-F238E27FC236}">
                <a16:creationId xmlns:a16="http://schemas.microsoft.com/office/drawing/2014/main" id="{3CB6D89D-CD82-4D4D-A8F5-F55786C32DDC}"/>
              </a:ext>
            </a:extLst>
          </p:cNvPr>
          <p:cNvSpPr/>
          <p:nvPr/>
        </p:nvSpPr>
        <p:spPr bwMode="auto">
          <a:xfrm rot="16200000">
            <a:off x="4216050" y="1715519"/>
            <a:ext cx="1465365" cy="3864797"/>
          </a:xfrm>
          <a:prstGeom prst="flowChartDelay">
            <a:avLst/>
          </a:prstGeom>
          <a:gradFill flip="none" rotWithShape="1">
            <a:gsLst>
              <a:gs pos="0">
                <a:srgbClr val="FFC000"/>
              </a:gs>
              <a:gs pos="50000">
                <a:srgbClr val="FF6600"/>
              </a:gs>
              <a:gs pos="100000">
                <a:srgbClr val="C00000"/>
              </a:gs>
            </a:gsLst>
            <a:lin ang="10800000" scaled="1"/>
            <a:tileRect/>
          </a:gradFill>
          <a:ln w="63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04" name="フローチャート : 論理積ゲート 115">
            <a:extLst>
              <a:ext uri="{FF2B5EF4-FFF2-40B4-BE49-F238E27FC236}">
                <a16:creationId xmlns:a16="http://schemas.microsoft.com/office/drawing/2014/main" id="{E8CB3E19-74B1-4BD5-A19B-A67C1AC95334}"/>
              </a:ext>
            </a:extLst>
          </p:cNvPr>
          <p:cNvSpPr/>
          <p:nvPr/>
        </p:nvSpPr>
        <p:spPr bwMode="auto">
          <a:xfrm rot="16200000">
            <a:off x="4261033" y="1879141"/>
            <a:ext cx="1375400" cy="3627517"/>
          </a:xfrm>
          <a:prstGeom prst="flowChartDelay">
            <a:avLst/>
          </a:prstGeom>
          <a:pattFill prst="dkHorz">
            <a:fgClr>
              <a:srgbClr val="FFFF99"/>
            </a:fgClr>
            <a:bgClr>
              <a:schemeClr val="bg1"/>
            </a:bgClr>
          </a:pattFill>
          <a:ln w="63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ja-JP" altLang="en-US" sz="1600" b="1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2E5E5AD8-FA12-4919-8666-F833EB77952E}"/>
              </a:ext>
            </a:extLst>
          </p:cNvPr>
          <p:cNvSpPr txBox="1"/>
          <p:nvPr/>
        </p:nvSpPr>
        <p:spPr>
          <a:xfrm>
            <a:off x="3479574" y="3468239"/>
            <a:ext cx="2938318" cy="587574"/>
          </a:xfrm>
          <a:prstGeom prst="rect">
            <a:avLst/>
          </a:prstGeom>
          <a:noFill/>
          <a:ln w="6350">
            <a:noFill/>
          </a:ln>
          <a:scene3d>
            <a:camera prst="orthographicFront"/>
            <a:lightRig rig="threePt" dir="t"/>
          </a:scene3d>
          <a:sp3d/>
        </p:spPr>
        <p:txBody>
          <a:bodyPr wrap="none" rtlCol="0">
            <a:prstTxWarp prst="textChevron">
              <a:avLst>
                <a:gd name="adj" fmla="val 0"/>
              </a:avLst>
            </a:prstTxWarp>
            <a:spAutoFit/>
            <a:sp3d extrusionH="57150" contourW="25400" prstMaterial="powder">
              <a:bevelT w="38100" h="38100" prst="relaxedInset"/>
            </a:sp3d>
          </a:bodyPr>
          <a:lstStyle/>
          <a:p>
            <a:r>
              <a:rPr lang="en-US" altLang="ja-JP" dirty="0">
                <a:ln w="190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Restaurant</a:t>
            </a:r>
            <a:endParaRPr kumimoji="1" lang="ja-JP" altLang="en-US" dirty="0">
              <a:ln w="1905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17D89E16-B3B8-43E7-AB9C-5AA771713D58}"/>
              </a:ext>
            </a:extLst>
          </p:cNvPr>
          <p:cNvGrpSpPr/>
          <p:nvPr/>
        </p:nvGrpSpPr>
        <p:grpSpPr>
          <a:xfrm>
            <a:off x="3670629" y="4465263"/>
            <a:ext cx="2441841" cy="91833"/>
            <a:chOff x="3670629" y="4465263"/>
            <a:chExt cx="2441841" cy="1193521"/>
          </a:xfrm>
          <a:solidFill>
            <a:schemeClr val="tx1"/>
          </a:solidFill>
        </p:grpSpPr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13EC9BD2-054D-4E0E-A542-1048DF163837}"/>
                </a:ext>
              </a:extLst>
            </p:cNvPr>
            <p:cNvSpPr/>
            <p:nvPr/>
          </p:nvSpPr>
          <p:spPr bwMode="auto">
            <a:xfrm>
              <a:off x="3670629" y="4465263"/>
              <a:ext cx="107719" cy="1193521"/>
            </a:xfrm>
            <a:prstGeom prst="rect">
              <a:avLst/>
            </a:prstGeom>
            <a:grpFill/>
            <a:ln w="63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62D7A05C-227E-494A-B1A5-D50A63785AAB}"/>
                </a:ext>
              </a:extLst>
            </p:cNvPr>
            <p:cNvSpPr/>
            <p:nvPr/>
          </p:nvSpPr>
          <p:spPr bwMode="auto">
            <a:xfrm>
              <a:off x="6004751" y="4465263"/>
              <a:ext cx="107719" cy="1193521"/>
            </a:xfrm>
            <a:prstGeom prst="rect">
              <a:avLst/>
            </a:prstGeom>
            <a:grpFill/>
            <a:ln w="63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53D34A96-B7AE-4BCC-A84A-C2ACA25817A9}"/>
                </a:ext>
              </a:extLst>
            </p:cNvPr>
            <p:cNvSpPr/>
            <p:nvPr/>
          </p:nvSpPr>
          <p:spPr bwMode="auto">
            <a:xfrm>
              <a:off x="4151596" y="4465263"/>
              <a:ext cx="107719" cy="1193521"/>
            </a:xfrm>
            <a:prstGeom prst="rect">
              <a:avLst/>
            </a:prstGeom>
            <a:grpFill/>
            <a:ln w="63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114" name="正方形/長方形 113">
              <a:extLst>
                <a:ext uri="{FF2B5EF4-FFF2-40B4-BE49-F238E27FC236}">
                  <a16:creationId xmlns:a16="http://schemas.microsoft.com/office/drawing/2014/main" id="{8C9BBA9E-E6CD-4E36-AC29-5523BE5BCBDF}"/>
                </a:ext>
              </a:extLst>
            </p:cNvPr>
            <p:cNvSpPr/>
            <p:nvPr/>
          </p:nvSpPr>
          <p:spPr bwMode="auto">
            <a:xfrm>
              <a:off x="5497731" y="4465263"/>
              <a:ext cx="107719" cy="1193521"/>
            </a:xfrm>
            <a:prstGeom prst="rect">
              <a:avLst/>
            </a:prstGeom>
            <a:grpFill/>
            <a:ln w="63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</p:grp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783964B7-4EE1-4DB3-BA41-318FE6FAAA10}"/>
              </a:ext>
            </a:extLst>
          </p:cNvPr>
          <p:cNvSpPr/>
          <p:nvPr/>
        </p:nvSpPr>
        <p:spPr bwMode="auto">
          <a:xfrm>
            <a:off x="2955378" y="4349603"/>
            <a:ext cx="3895002" cy="164443"/>
          </a:xfrm>
          <a:prstGeom prst="rect">
            <a:avLst/>
          </a:prstGeom>
          <a:gradFill flip="none" rotWithShape="1">
            <a:gsLst>
              <a:gs pos="50000">
                <a:srgbClr val="FF6600"/>
              </a:gs>
              <a:gs pos="0">
                <a:srgbClr val="FF0000"/>
              </a:gs>
              <a:gs pos="100000">
                <a:srgbClr val="FF0000"/>
              </a:gs>
            </a:gsLst>
            <a:lin ang="0" scaled="1"/>
            <a:tileRect/>
          </a:gradFill>
          <a:ln w="63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161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07C140D9-A8B8-421F-AFB6-614FA9F28AEC}"/>
              </a:ext>
            </a:extLst>
          </p:cNvPr>
          <p:cNvGrpSpPr/>
          <p:nvPr/>
        </p:nvGrpSpPr>
        <p:grpSpPr>
          <a:xfrm>
            <a:off x="542510" y="862013"/>
            <a:ext cx="8720740" cy="5716418"/>
            <a:chOff x="542510" y="862013"/>
            <a:chExt cx="8720740" cy="5716418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B0973341-4C04-44CE-A9F8-DA63006E8340}"/>
                </a:ext>
              </a:extLst>
            </p:cNvPr>
            <p:cNvGrpSpPr/>
            <p:nvPr/>
          </p:nvGrpSpPr>
          <p:grpSpPr>
            <a:xfrm>
              <a:off x="542510" y="862013"/>
              <a:ext cx="8720740" cy="4959679"/>
              <a:chOff x="542510" y="862013"/>
              <a:chExt cx="8720740" cy="4959679"/>
            </a:xfrm>
          </p:grpSpPr>
          <p:sp>
            <p:nvSpPr>
              <p:cNvPr id="2" name="正方形/長方形 1">
                <a:extLst>
                  <a:ext uri="{FF2B5EF4-FFF2-40B4-BE49-F238E27FC236}">
                    <a16:creationId xmlns:a16="http://schemas.microsoft.com/office/drawing/2014/main" id="{89069B7A-94DE-4CCE-85DF-F66EA84F4E42}"/>
                  </a:ext>
                </a:extLst>
              </p:cNvPr>
              <p:cNvSpPr/>
              <p:nvPr/>
            </p:nvSpPr>
            <p:spPr bwMode="auto">
              <a:xfrm>
                <a:off x="7998707" y="2277150"/>
                <a:ext cx="216606" cy="1140335"/>
              </a:xfrm>
              <a:prstGeom prst="rect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4" name="正方形/長方形 3">
                <a:extLst>
                  <a:ext uri="{FF2B5EF4-FFF2-40B4-BE49-F238E27FC236}">
                    <a16:creationId xmlns:a16="http://schemas.microsoft.com/office/drawing/2014/main" id="{56C07027-3DE2-4524-B0A5-3AA936A2852C}"/>
                  </a:ext>
                </a:extLst>
              </p:cNvPr>
              <p:cNvSpPr/>
              <p:nvPr/>
            </p:nvSpPr>
            <p:spPr bwMode="auto">
              <a:xfrm>
                <a:off x="873109" y="4380609"/>
                <a:ext cx="8059541" cy="1318835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DB1976F6-0F4F-46BD-9775-10BF18A7681F}"/>
                  </a:ext>
                </a:extLst>
              </p:cNvPr>
              <p:cNvSpPr/>
              <p:nvPr/>
            </p:nvSpPr>
            <p:spPr bwMode="auto">
              <a:xfrm>
                <a:off x="1157000" y="4768851"/>
                <a:ext cx="895584" cy="68097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4A097417-50AF-447A-B328-33BF01E61F0C}"/>
                  </a:ext>
                </a:extLst>
              </p:cNvPr>
              <p:cNvSpPr/>
              <p:nvPr/>
            </p:nvSpPr>
            <p:spPr bwMode="auto">
              <a:xfrm>
                <a:off x="2259036" y="4768851"/>
                <a:ext cx="895584" cy="68097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28F4B642-4159-4628-9CCB-3D3393AFCEB7}"/>
                  </a:ext>
                </a:extLst>
              </p:cNvPr>
              <p:cNvSpPr/>
              <p:nvPr/>
            </p:nvSpPr>
            <p:spPr bwMode="auto">
              <a:xfrm>
                <a:off x="6612981" y="4768851"/>
                <a:ext cx="895584" cy="68097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7256394F-0119-4D3B-AD3C-C5BBE2226998}"/>
                  </a:ext>
                </a:extLst>
              </p:cNvPr>
              <p:cNvSpPr/>
              <p:nvPr/>
            </p:nvSpPr>
            <p:spPr bwMode="auto">
              <a:xfrm>
                <a:off x="7715017" y="4768851"/>
                <a:ext cx="895584" cy="68097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5548EAE5-FCB3-4854-B7F3-2C90189B82D1}"/>
                  </a:ext>
                </a:extLst>
              </p:cNvPr>
              <p:cNvSpPr/>
              <p:nvPr/>
            </p:nvSpPr>
            <p:spPr bwMode="auto">
              <a:xfrm>
                <a:off x="3550566" y="4465589"/>
                <a:ext cx="2704631" cy="119352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CCFFFF"/>
                  </a:gs>
                </a:gsLst>
                <a:lin ang="18900000" scaled="1"/>
                <a:tileRect/>
              </a:gra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0F4FA1DB-ED2A-4DF0-907D-A8400880CE51}"/>
                  </a:ext>
                </a:extLst>
              </p:cNvPr>
              <p:cNvSpPr/>
              <p:nvPr/>
            </p:nvSpPr>
            <p:spPr bwMode="auto">
              <a:xfrm>
                <a:off x="3670629" y="4389063"/>
                <a:ext cx="107719" cy="1193521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B4ADB6AD-CE2B-4A00-BB0F-38E279089512}"/>
                  </a:ext>
                </a:extLst>
              </p:cNvPr>
              <p:cNvSpPr/>
              <p:nvPr/>
            </p:nvSpPr>
            <p:spPr bwMode="auto">
              <a:xfrm>
                <a:off x="6004751" y="4389063"/>
                <a:ext cx="107719" cy="1193521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9159B2F8-6A43-45D4-B0B3-2897FC749400}"/>
                  </a:ext>
                </a:extLst>
              </p:cNvPr>
              <p:cNvSpPr/>
              <p:nvPr/>
            </p:nvSpPr>
            <p:spPr bwMode="auto">
              <a:xfrm>
                <a:off x="4151596" y="4389063"/>
                <a:ext cx="107719" cy="1193521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FF6DBAD6-10AF-4E43-B754-2CEFBD53E8C8}"/>
                  </a:ext>
                </a:extLst>
              </p:cNvPr>
              <p:cNvSpPr/>
              <p:nvPr/>
            </p:nvSpPr>
            <p:spPr bwMode="auto">
              <a:xfrm>
                <a:off x="5497731" y="4389063"/>
                <a:ext cx="107719" cy="1193521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12854A38-C897-48AE-BC1D-972CAFCD0038}"/>
                  </a:ext>
                </a:extLst>
              </p:cNvPr>
              <p:cNvSpPr/>
              <p:nvPr/>
            </p:nvSpPr>
            <p:spPr bwMode="auto">
              <a:xfrm>
                <a:off x="873109" y="4349604"/>
                <a:ext cx="8056397" cy="148199"/>
              </a:xfrm>
              <a:prstGeom prst="rect">
                <a:avLst/>
              </a:prstGeom>
              <a:solidFill>
                <a:srgbClr val="000000">
                  <a:alpha val="50196"/>
                </a:srgbClr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59FE4F5A-0A29-47E8-869F-AEEA9C62789E}"/>
                  </a:ext>
                </a:extLst>
              </p:cNvPr>
              <p:cNvSpPr/>
              <p:nvPr/>
            </p:nvSpPr>
            <p:spPr bwMode="auto">
              <a:xfrm>
                <a:off x="542510" y="3305471"/>
                <a:ext cx="8720740" cy="1075138"/>
              </a:xfrm>
              <a:prstGeom prst="rect">
                <a:avLst/>
              </a:prstGeom>
              <a:pattFill prst="dkVert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38" name="台形 37">
                <a:extLst>
                  <a:ext uri="{FF2B5EF4-FFF2-40B4-BE49-F238E27FC236}">
                    <a16:creationId xmlns:a16="http://schemas.microsoft.com/office/drawing/2014/main" id="{D04AB20E-2B96-4787-9D59-605ED9285A85}"/>
                  </a:ext>
                </a:extLst>
              </p:cNvPr>
              <p:cNvSpPr/>
              <p:nvPr/>
            </p:nvSpPr>
            <p:spPr bwMode="auto">
              <a:xfrm rot="16200000">
                <a:off x="7242182" y="1160678"/>
                <a:ext cx="1622792" cy="1025462"/>
              </a:xfrm>
              <a:custGeom>
                <a:avLst/>
                <a:gdLst>
                  <a:gd name="connsiteX0" fmla="*/ 0 w 1622792"/>
                  <a:gd name="connsiteY0" fmla="*/ 1025462 h 1025462"/>
                  <a:gd name="connsiteX1" fmla="*/ 142068 w 1622792"/>
                  <a:gd name="connsiteY1" fmla="*/ 0 h 1025462"/>
                  <a:gd name="connsiteX2" fmla="*/ 1480724 w 1622792"/>
                  <a:gd name="connsiteY2" fmla="*/ 0 h 1025462"/>
                  <a:gd name="connsiteX3" fmla="*/ 1622792 w 1622792"/>
                  <a:gd name="connsiteY3" fmla="*/ 1025462 h 1025462"/>
                  <a:gd name="connsiteX4" fmla="*/ 0 w 1622792"/>
                  <a:gd name="connsiteY4" fmla="*/ 1025462 h 1025462"/>
                  <a:gd name="connsiteX0" fmla="*/ 0 w 1622792"/>
                  <a:gd name="connsiteY0" fmla="*/ 1025462 h 1025462"/>
                  <a:gd name="connsiteX1" fmla="*/ 35388 w 1622792"/>
                  <a:gd name="connsiteY1" fmla="*/ 0 h 1025462"/>
                  <a:gd name="connsiteX2" fmla="*/ 1480724 w 1622792"/>
                  <a:gd name="connsiteY2" fmla="*/ 0 h 1025462"/>
                  <a:gd name="connsiteX3" fmla="*/ 1622792 w 1622792"/>
                  <a:gd name="connsiteY3" fmla="*/ 1025462 h 1025462"/>
                  <a:gd name="connsiteX4" fmla="*/ 0 w 1622792"/>
                  <a:gd name="connsiteY4" fmla="*/ 1025462 h 1025462"/>
                  <a:gd name="connsiteX0" fmla="*/ 0 w 1622792"/>
                  <a:gd name="connsiteY0" fmla="*/ 1025462 h 1025462"/>
                  <a:gd name="connsiteX1" fmla="*/ 35388 w 1622792"/>
                  <a:gd name="connsiteY1" fmla="*/ 0 h 1025462"/>
                  <a:gd name="connsiteX2" fmla="*/ 1480724 w 1622792"/>
                  <a:gd name="connsiteY2" fmla="*/ 0 h 1025462"/>
                  <a:gd name="connsiteX3" fmla="*/ 1622792 w 1622792"/>
                  <a:gd name="connsiteY3" fmla="*/ 1025462 h 1025462"/>
                  <a:gd name="connsiteX4" fmla="*/ 0 w 1622792"/>
                  <a:gd name="connsiteY4" fmla="*/ 1025462 h 1025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22792" h="1025462">
                    <a:moveTo>
                      <a:pt x="0" y="1025462"/>
                    </a:moveTo>
                    <a:lnTo>
                      <a:pt x="35388" y="0"/>
                    </a:lnTo>
                    <a:lnTo>
                      <a:pt x="1480724" y="0"/>
                    </a:lnTo>
                    <a:lnTo>
                      <a:pt x="1622792" y="1025462"/>
                    </a:lnTo>
                    <a:lnTo>
                      <a:pt x="0" y="102546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" name="台形 39">
                <a:extLst>
                  <a:ext uri="{FF2B5EF4-FFF2-40B4-BE49-F238E27FC236}">
                    <a16:creationId xmlns:a16="http://schemas.microsoft.com/office/drawing/2014/main" id="{ED4967AC-182F-4649-AF85-EFC2F8F758F8}"/>
                  </a:ext>
                </a:extLst>
              </p:cNvPr>
              <p:cNvSpPr/>
              <p:nvPr/>
            </p:nvSpPr>
            <p:spPr bwMode="auto">
              <a:xfrm rot="16200000" flipV="1">
                <a:off x="7838468" y="1589853"/>
                <a:ext cx="1622792" cy="167111"/>
              </a:xfrm>
              <a:custGeom>
                <a:avLst/>
                <a:gdLst>
                  <a:gd name="connsiteX0" fmla="*/ 0 w 1622792"/>
                  <a:gd name="connsiteY0" fmla="*/ 167111 h 167111"/>
                  <a:gd name="connsiteX1" fmla="*/ 23152 w 1622792"/>
                  <a:gd name="connsiteY1" fmla="*/ 0 h 167111"/>
                  <a:gd name="connsiteX2" fmla="*/ 1599640 w 1622792"/>
                  <a:gd name="connsiteY2" fmla="*/ 0 h 167111"/>
                  <a:gd name="connsiteX3" fmla="*/ 1622792 w 1622792"/>
                  <a:gd name="connsiteY3" fmla="*/ 167111 h 167111"/>
                  <a:gd name="connsiteX4" fmla="*/ 0 w 1622792"/>
                  <a:gd name="connsiteY4" fmla="*/ 167111 h 167111"/>
                  <a:gd name="connsiteX0" fmla="*/ 14949 w 1637741"/>
                  <a:gd name="connsiteY0" fmla="*/ 167111 h 167111"/>
                  <a:gd name="connsiteX1" fmla="*/ 0 w 1637741"/>
                  <a:gd name="connsiteY1" fmla="*/ 7620 h 167111"/>
                  <a:gd name="connsiteX2" fmla="*/ 1614589 w 1637741"/>
                  <a:gd name="connsiteY2" fmla="*/ 0 h 167111"/>
                  <a:gd name="connsiteX3" fmla="*/ 1637741 w 1637741"/>
                  <a:gd name="connsiteY3" fmla="*/ 167111 h 167111"/>
                  <a:gd name="connsiteX4" fmla="*/ 14949 w 1637741"/>
                  <a:gd name="connsiteY4" fmla="*/ 167111 h 167111"/>
                  <a:gd name="connsiteX0" fmla="*/ 14949 w 1637741"/>
                  <a:gd name="connsiteY0" fmla="*/ 167111 h 167111"/>
                  <a:gd name="connsiteX1" fmla="*/ 0 w 1637741"/>
                  <a:gd name="connsiteY1" fmla="*/ 0 h 167111"/>
                  <a:gd name="connsiteX2" fmla="*/ 1614589 w 1637741"/>
                  <a:gd name="connsiteY2" fmla="*/ 0 h 167111"/>
                  <a:gd name="connsiteX3" fmla="*/ 1637741 w 1637741"/>
                  <a:gd name="connsiteY3" fmla="*/ 167111 h 167111"/>
                  <a:gd name="connsiteX4" fmla="*/ 14949 w 1637741"/>
                  <a:gd name="connsiteY4" fmla="*/ 167111 h 167111"/>
                  <a:gd name="connsiteX0" fmla="*/ 0 w 1622792"/>
                  <a:gd name="connsiteY0" fmla="*/ 167111 h 167111"/>
                  <a:gd name="connsiteX1" fmla="*/ 4101 w 1622792"/>
                  <a:gd name="connsiteY1" fmla="*/ 0 h 167111"/>
                  <a:gd name="connsiteX2" fmla="*/ 1599640 w 1622792"/>
                  <a:gd name="connsiteY2" fmla="*/ 0 h 167111"/>
                  <a:gd name="connsiteX3" fmla="*/ 1622792 w 1622792"/>
                  <a:gd name="connsiteY3" fmla="*/ 167111 h 167111"/>
                  <a:gd name="connsiteX4" fmla="*/ 0 w 1622792"/>
                  <a:gd name="connsiteY4" fmla="*/ 167111 h 167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22792" h="167111">
                    <a:moveTo>
                      <a:pt x="0" y="167111"/>
                    </a:moveTo>
                    <a:lnTo>
                      <a:pt x="4101" y="0"/>
                    </a:lnTo>
                    <a:lnTo>
                      <a:pt x="1599640" y="0"/>
                    </a:lnTo>
                    <a:lnTo>
                      <a:pt x="1622792" y="167111"/>
                    </a:lnTo>
                    <a:lnTo>
                      <a:pt x="0" y="167111"/>
                    </a:lnTo>
                    <a:close/>
                  </a:path>
                </a:pathLst>
              </a:custGeom>
              <a:solidFill>
                <a:schemeClr val="tx1"/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" name="矢印: 五方向 2">
                <a:extLst>
                  <a:ext uri="{FF2B5EF4-FFF2-40B4-BE49-F238E27FC236}">
                    <a16:creationId xmlns:a16="http://schemas.microsoft.com/office/drawing/2014/main" id="{EED517D7-C50D-4CA9-9A7D-7AAD70D0C8BD}"/>
                  </a:ext>
                </a:extLst>
              </p:cNvPr>
              <p:cNvSpPr/>
              <p:nvPr/>
            </p:nvSpPr>
            <p:spPr bwMode="auto">
              <a:xfrm rot="16200000">
                <a:off x="4032910" y="2020568"/>
                <a:ext cx="1760197" cy="2866871"/>
              </a:xfrm>
              <a:prstGeom prst="homePlate">
                <a:avLst>
                  <a:gd name="adj" fmla="val 37439"/>
                </a:avLst>
              </a:prstGeom>
              <a:gradFill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CA983F96-37A5-48B7-A3F6-5A5FD367548B}"/>
                  </a:ext>
                </a:extLst>
              </p:cNvPr>
              <p:cNvSpPr/>
              <p:nvPr/>
            </p:nvSpPr>
            <p:spPr bwMode="auto">
              <a:xfrm rot="16200000">
                <a:off x="4489506" y="1497442"/>
                <a:ext cx="847008" cy="2866871"/>
              </a:xfrm>
              <a:custGeom>
                <a:avLst/>
                <a:gdLst>
                  <a:gd name="connsiteX0" fmla="*/ 847008 w 847008"/>
                  <a:gd name="connsiteY0" fmla="*/ 1433436 h 2866871"/>
                  <a:gd name="connsiteX1" fmla="*/ 188008 w 847008"/>
                  <a:gd name="connsiteY1" fmla="*/ 2866871 h 2866871"/>
                  <a:gd name="connsiteX2" fmla="*/ 0 w 847008"/>
                  <a:gd name="connsiteY2" fmla="*/ 2866871 h 2866871"/>
                  <a:gd name="connsiteX3" fmla="*/ 659000 w 847008"/>
                  <a:gd name="connsiteY3" fmla="*/ 1433436 h 2866871"/>
                  <a:gd name="connsiteX4" fmla="*/ 0 w 847008"/>
                  <a:gd name="connsiteY4" fmla="*/ 0 h 2866871"/>
                  <a:gd name="connsiteX5" fmla="*/ 188008 w 847008"/>
                  <a:gd name="connsiteY5" fmla="*/ 0 h 2866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7008" h="2866871">
                    <a:moveTo>
                      <a:pt x="847008" y="1433436"/>
                    </a:moveTo>
                    <a:lnTo>
                      <a:pt x="188008" y="2866871"/>
                    </a:lnTo>
                    <a:lnTo>
                      <a:pt x="0" y="2866871"/>
                    </a:lnTo>
                    <a:lnTo>
                      <a:pt x="659000" y="1433436"/>
                    </a:lnTo>
                    <a:lnTo>
                      <a:pt x="0" y="0"/>
                    </a:lnTo>
                    <a:lnTo>
                      <a:pt x="188008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2666712B-901F-425A-814F-613BF077DEC6}"/>
                  </a:ext>
                </a:extLst>
              </p:cNvPr>
              <p:cNvSpPr/>
              <p:nvPr/>
            </p:nvSpPr>
            <p:spPr bwMode="auto">
              <a:xfrm rot="16200000">
                <a:off x="4469043" y="1395730"/>
                <a:ext cx="887936" cy="3005402"/>
              </a:xfrm>
              <a:custGeom>
                <a:avLst/>
                <a:gdLst>
                  <a:gd name="connsiteX0" fmla="*/ 847008 w 847008"/>
                  <a:gd name="connsiteY0" fmla="*/ 1433436 h 2866871"/>
                  <a:gd name="connsiteX1" fmla="*/ 188008 w 847008"/>
                  <a:gd name="connsiteY1" fmla="*/ 2866871 h 2866871"/>
                  <a:gd name="connsiteX2" fmla="*/ 0 w 847008"/>
                  <a:gd name="connsiteY2" fmla="*/ 2866871 h 2866871"/>
                  <a:gd name="connsiteX3" fmla="*/ 659000 w 847008"/>
                  <a:gd name="connsiteY3" fmla="*/ 1433436 h 2866871"/>
                  <a:gd name="connsiteX4" fmla="*/ 0 w 847008"/>
                  <a:gd name="connsiteY4" fmla="*/ 0 h 2866871"/>
                  <a:gd name="connsiteX5" fmla="*/ 188008 w 847008"/>
                  <a:gd name="connsiteY5" fmla="*/ 0 h 2866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7008" h="2866871">
                    <a:moveTo>
                      <a:pt x="847008" y="1433436"/>
                    </a:moveTo>
                    <a:lnTo>
                      <a:pt x="188008" y="2866871"/>
                    </a:lnTo>
                    <a:lnTo>
                      <a:pt x="0" y="2866871"/>
                    </a:lnTo>
                    <a:lnTo>
                      <a:pt x="659000" y="1433436"/>
                    </a:lnTo>
                    <a:lnTo>
                      <a:pt x="0" y="0"/>
                    </a:lnTo>
                    <a:lnTo>
                      <a:pt x="188008" y="0"/>
                    </a:lnTo>
                    <a:close/>
                  </a:path>
                </a:pathLst>
              </a:custGeom>
              <a:pattFill prst="dkVert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EAC17B13-316E-42FB-9079-90C544F4420C}"/>
                  </a:ext>
                </a:extLst>
              </p:cNvPr>
              <p:cNvSpPr/>
              <p:nvPr/>
            </p:nvSpPr>
            <p:spPr bwMode="auto">
              <a:xfrm>
                <a:off x="3267890" y="4327837"/>
                <a:ext cx="3269978" cy="169966"/>
              </a:xfrm>
              <a:prstGeom prst="rect">
                <a:avLst/>
              </a:prstGeom>
              <a:solidFill>
                <a:schemeClr val="tx1"/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eaLnBrk="0" hangingPunct="0"/>
                <a:endParaRPr lang="ja-JP" altLang="en-US" sz="1600" b="1"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46" name="台形 37">
                <a:extLst>
                  <a:ext uri="{FF2B5EF4-FFF2-40B4-BE49-F238E27FC236}">
                    <a16:creationId xmlns:a16="http://schemas.microsoft.com/office/drawing/2014/main" id="{A3687F55-F097-419E-BAE5-5F3998D72A0B}"/>
                  </a:ext>
                </a:extLst>
              </p:cNvPr>
              <p:cNvSpPr/>
              <p:nvPr/>
            </p:nvSpPr>
            <p:spPr bwMode="auto">
              <a:xfrm rot="16200000">
                <a:off x="7284627" y="1219108"/>
                <a:ext cx="1524187" cy="929637"/>
              </a:xfrm>
              <a:custGeom>
                <a:avLst/>
                <a:gdLst>
                  <a:gd name="connsiteX0" fmla="*/ 0 w 1622792"/>
                  <a:gd name="connsiteY0" fmla="*/ 1025462 h 1025462"/>
                  <a:gd name="connsiteX1" fmla="*/ 142068 w 1622792"/>
                  <a:gd name="connsiteY1" fmla="*/ 0 h 1025462"/>
                  <a:gd name="connsiteX2" fmla="*/ 1480724 w 1622792"/>
                  <a:gd name="connsiteY2" fmla="*/ 0 h 1025462"/>
                  <a:gd name="connsiteX3" fmla="*/ 1622792 w 1622792"/>
                  <a:gd name="connsiteY3" fmla="*/ 1025462 h 1025462"/>
                  <a:gd name="connsiteX4" fmla="*/ 0 w 1622792"/>
                  <a:gd name="connsiteY4" fmla="*/ 1025462 h 1025462"/>
                  <a:gd name="connsiteX0" fmla="*/ 0 w 1622792"/>
                  <a:gd name="connsiteY0" fmla="*/ 1025462 h 1025462"/>
                  <a:gd name="connsiteX1" fmla="*/ 35388 w 1622792"/>
                  <a:gd name="connsiteY1" fmla="*/ 0 h 1025462"/>
                  <a:gd name="connsiteX2" fmla="*/ 1480724 w 1622792"/>
                  <a:gd name="connsiteY2" fmla="*/ 0 h 1025462"/>
                  <a:gd name="connsiteX3" fmla="*/ 1622792 w 1622792"/>
                  <a:gd name="connsiteY3" fmla="*/ 1025462 h 1025462"/>
                  <a:gd name="connsiteX4" fmla="*/ 0 w 1622792"/>
                  <a:gd name="connsiteY4" fmla="*/ 1025462 h 1025462"/>
                  <a:gd name="connsiteX0" fmla="*/ 0 w 1622792"/>
                  <a:gd name="connsiteY0" fmla="*/ 1025462 h 1025462"/>
                  <a:gd name="connsiteX1" fmla="*/ 35388 w 1622792"/>
                  <a:gd name="connsiteY1" fmla="*/ 0 h 1025462"/>
                  <a:gd name="connsiteX2" fmla="*/ 1480724 w 1622792"/>
                  <a:gd name="connsiteY2" fmla="*/ 0 h 1025462"/>
                  <a:gd name="connsiteX3" fmla="*/ 1622792 w 1622792"/>
                  <a:gd name="connsiteY3" fmla="*/ 1025462 h 1025462"/>
                  <a:gd name="connsiteX4" fmla="*/ 0 w 1622792"/>
                  <a:gd name="connsiteY4" fmla="*/ 1025462 h 1025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22792" h="1025462">
                    <a:moveTo>
                      <a:pt x="0" y="1025462"/>
                    </a:moveTo>
                    <a:lnTo>
                      <a:pt x="35388" y="0"/>
                    </a:lnTo>
                    <a:lnTo>
                      <a:pt x="1480724" y="0"/>
                    </a:lnTo>
                    <a:lnTo>
                      <a:pt x="1622792" y="1025462"/>
                    </a:lnTo>
                    <a:lnTo>
                      <a:pt x="0" y="102546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7B94ABE7-87BF-44C0-830E-AB5CE48A5B71}"/>
                  </a:ext>
                </a:extLst>
              </p:cNvPr>
              <p:cNvSpPr txBox="1"/>
              <p:nvPr/>
            </p:nvSpPr>
            <p:spPr>
              <a:xfrm>
                <a:off x="7650869" y="1325818"/>
                <a:ext cx="814952" cy="742284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none" numCol="1" rtlCol="0">
                <a:prstTxWarp prst="textChevron">
                  <a:avLst>
                    <a:gd name="adj" fmla="val 6159"/>
                  </a:avLst>
                </a:prstTxWarp>
                <a:spAutoFit/>
                <a:sp3d contourW="25400" prstMaterial="powder"/>
              </a:bodyPr>
              <a:lstStyle>
                <a:defPPr>
                  <a:defRPr lang="ja-JP"/>
                </a:defPPr>
                <a:lvl1pPr>
                  <a:defRPr>
                    <a:ln w="19050">
                      <a:solidFill>
                        <a:sysClr val="windowText" lastClr="000000"/>
                      </a:solidFill>
                    </a:ln>
                    <a:effectLst/>
                    <a:latin typeface="HGS行書体" panose="03000600000000000000" pitchFamily="66" charset="-128"/>
                    <a:ea typeface="HGS行書体" panose="03000600000000000000" pitchFamily="66" charset="-128"/>
                  </a:defRPr>
                </a:lvl1pPr>
              </a:lstStyle>
              <a:p>
                <a:r>
                  <a:rPr lang="ja-JP" altLang="en-US" dirty="0"/>
                  <a:t>和食亭</a:t>
                </a:r>
              </a:p>
            </p:txBody>
          </p:sp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3AC1D904-A539-4EB2-AB2C-A387CB28CE91}"/>
                  </a:ext>
                </a:extLst>
              </p:cNvPr>
              <p:cNvSpPr txBox="1"/>
              <p:nvPr/>
            </p:nvSpPr>
            <p:spPr>
              <a:xfrm>
                <a:off x="3854290" y="3307080"/>
                <a:ext cx="2142650" cy="684300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none" rtlCol="0">
                <a:prstTxWarp prst="textChevron">
                  <a:avLst>
                    <a:gd name="adj" fmla="val 0"/>
                  </a:avLst>
                </a:prstTxWarp>
                <a:spAutoFit/>
                <a:scene3d>
                  <a:camera prst="orthographicFront"/>
                  <a:lightRig rig="threePt" dir="t"/>
                </a:scene3d>
                <a:sp3d extrusionH="57150" contourW="25400" prstMaterial="powder">
                  <a:bevelT w="120650" h="25400" prst="softRound"/>
                </a:sp3d>
              </a:bodyPr>
              <a:lstStyle/>
              <a:p>
                <a:r>
                  <a:rPr lang="ja-JP" altLang="en-US" dirty="0">
                    <a:ln w="19050">
                      <a:noFill/>
                    </a:ln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HGS行書体" panose="03000600000000000000" pitchFamily="66" charset="-128"/>
                    <a:ea typeface="HGS行書体" panose="03000600000000000000" pitchFamily="66" charset="-128"/>
                  </a:rPr>
                  <a:t>和食亭</a:t>
                </a:r>
                <a:endParaRPr kumimoji="1" lang="ja-JP" altLang="en-US" dirty="0">
                  <a:ln w="19050"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HGS行書体" panose="03000600000000000000" pitchFamily="66" charset="-128"/>
                  <a:ea typeface="HGS行書体" panose="03000600000000000000" pitchFamily="66" charset="-128"/>
                </a:endParaRPr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5C01CB04-B73D-4A0F-A4F5-3A492B18F183}"/>
                  </a:ext>
                </a:extLst>
              </p:cNvPr>
              <p:cNvSpPr/>
              <p:nvPr/>
            </p:nvSpPr>
            <p:spPr bwMode="auto">
              <a:xfrm>
                <a:off x="1195100" y="4799968"/>
                <a:ext cx="819384" cy="630174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CCFFFF"/>
                  </a:gs>
                </a:gsLst>
                <a:lin ang="18900000" scaled="1"/>
                <a:tileRect/>
              </a:gra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24172887-FD5A-4716-8EEB-C0C041A827B2}"/>
                  </a:ext>
                </a:extLst>
              </p:cNvPr>
              <p:cNvSpPr/>
              <p:nvPr/>
            </p:nvSpPr>
            <p:spPr bwMode="auto">
              <a:xfrm>
                <a:off x="2297136" y="4799968"/>
                <a:ext cx="819384" cy="630174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CCFFFF"/>
                  </a:gs>
                </a:gsLst>
                <a:lin ang="18900000" scaled="1"/>
                <a:tileRect/>
              </a:gra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4291623-94DB-44B9-B280-6AD9B52564B1}"/>
                  </a:ext>
                </a:extLst>
              </p:cNvPr>
              <p:cNvSpPr/>
              <p:nvPr/>
            </p:nvSpPr>
            <p:spPr bwMode="auto">
              <a:xfrm>
                <a:off x="6651081" y="4799968"/>
                <a:ext cx="819384" cy="630174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CCFFFF"/>
                  </a:gs>
                </a:gsLst>
                <a:lin ang="18900000" scaled="1"/>
                <a:tileRect/>
              </a:gra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A60A17F-CFF1-4F17-8D06-490943C6B1C5}"/>
                  </a:ext>
                </a:extLst>
              </p:cNvPr>
              <p:cNvSpPr/>
              <p:nvPr/>
            </p:nvSpPr>
            <p:spPr bwMode="auto">
              <a:xfrm>
                <a:off x="7753117" y="4799968"/>
                <a:ext cx="819384" cy="630174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CCFFFF"/>
                  </a:gs>
                </a:gsLst>
                <a:lin ang="18900000" scaled="1"/>
                <a:tileRect/>
              </a:gra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3133FE37-95F1-4AD9-B8AB-A1CC1452E415}"/>
                  </a:ext>
                </a:extLst>
              </p:cNvPr>
              <p:cNvSpPr/>
              <p:nvPr/>
            </p:nvSpPr>
            <p:spPr bwMode="auto">
              <a:xfrm>
                <a:off x="1581932" y="4803699"/>
                <a:ext cx="45720" cy="673287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FB5FECEE-597B-43DD-B4AB-00EFEE32D11F}"/>
                  </a:ext>
                </a:extLst>
              </p:cNvPr>
              <p:cNvSpPr/>
              <p:nvPr/>
            </p:nvSpPr>
            <p:spPr bwMode="auto">
              <a:xfrm>
                <a:off x="2683968" y="4803699"/>
                <a:ext cx="45720" cy="673287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B37D5C83-4416-4116-935E-1AF4123F2A9D}"/>
                  </a:ext>
                </a:extLst>
              </p:cNvPr>
              <p:cNvSpPr/>
              <p:nvPr/>
            </p:nvSpPr>
            <p:spPr bwMode="auto">
              <a:xfrm>
                <a:off x="7037913" y="4803699"/>
                <a:ext cx="45720" cy="673287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266214E5-A561-416F-A4E1-006787C15F36}"/>
                  </a:ext>
                </a:extLst>
              </p:cNvPr>
              <p:cNvSpPr/>
              <p:nvPr/>
            </p:nvSpPr>
            <p:spPr bwMode="auto">
              <a:xfrm>
                <a:off x="8139949" y="4803699"/>
                <a:ext cx="45720" cy="673287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EEE890AE-E4D1-40FA-BD95-0D5A148519C4}"/>
                  </a:ext>
                </a:extLst>
              </p:cNvPr>
              <p:cNvGrpSpPr/>
              <p:nvPr/>
            </p:nvGrpSpPr>
            <p:grpSpPr>
              <a:xfrm>
                <a:off x="542510" y="5322469"/>
                <a:ext cx="2916804" cy="336645"/>
                <a:chOff x="2105288" y="5043956"/>
                <a:chExt cx="1718563" cy="165426"/>
              </a:xfrm>
              <a:gradFill flip="none" rotWithShape="1">
                <a:gsLst>
                  <a:gs pos="0">
                    <a:srgbClr val="006600"/>
                  </a:gs>
                  <a:gs pos="50000">
                    <a:srgbClr val="00B050"/>
                  </a:gs>
                  <a:gs pos="100000">
                    <a:srgbClr val="92D050"/>
                  </a:gs>
                </a:gsLst>
                <a:lin ang="5400000" scaled="1"/>
                <a:tileRect/>
              </a:gradFill>
            </p:grpSpPr>
            <p:sp>
              <p:nvSpPr>
                <p:cNvPr id="74" name="雲形吹き出し 122">
                  <a:extLst>
                    <a:ext uri="{FF2B5EF4-FFF2-40B4-BE49-F238E27FC236}">
                      <a16:creationId xmlns:a16="http://schemas.microsoft.com/office/drawing/2014/main" id="{311924EA-6CE3-43BD-A902-85004E8837A9}"/>
                    </a:ext>
                  </a:extLst>
                </p:cNvPr>
                <p:cNvSpPr/>
                <p:nvPr/>
              </p:nvSpPr>
              <p:spPr bwMode="auto">
                <a:xfrm>
                  <a:off x="2105288" y="5043956"/>
                  <a:ext cx="522003" cy="165426"/>
                </a:xfrm>
                <a:prstGeom prst="cloudCallout">
                  <a:avLst/>
                </a:prstGeom>
                <a:grpFill/>
                <a:ln w="63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5" name="雲形吹き出し 123">
                  <a:extLst>
                    <a:ext uri="{FF2B5EF4-FFF2-40B4-BE49-F238E27FC236}">
                      <a16:creationId xmlns:a16="http://schemas.microsoft.com/office/drawing/2014/main" id="{152A75B2-2B85-4F90-819B-BFBC6E578FF3}"/>
                    </a:ext>
                  </a:extLst>
                </p:cNvPr>
                <p:cNvSpPr/>
                <p:nvPr/>
              </p:nvSpPr>
              <p:spPr bwMode="auto">
                <a:xfrm>
                  <a:off x="2497718" y="5043956"/>
                  <a:ext cx="522003" cy="165426"/>
                </a:xfrm>
                <a:prstGeom prst="cloudCallout">
                  <a:avLst/>
                </a:prstGeom>
                <a:grpFill/>
                <a:ln w="63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6" name="雲形吹き出し 124">
                  <a:extLst>
                    <a:ext uri="{FF2B5EF4-FFF2-40B4-BE49-F238E27FC236}">
                      <a16:creationId xmlns:a16="http://schemas.microsoft.com/office/drawing/2014/main" id="{7E95A9C1-9E6B-453E-8979-8ABE9519B7C8}"/>
                    </a:ext>
                  </a:extLst>
                </p:cNvPr>
                <p:cNvSpPr/>
                <p:nvPr/>
              </p:nvSpPr>
              <p:spPr bwMode="auto">
                <a:xfrm>
                  <a:off x="2873368" y="5043956"/>
                  <a:ext cx="522003" cy="165426"/>
                </a:xfrm>
                <a:prstGeom prst="cloudCallout">
                  <a:avLst/>
                </a:prstGeom>
                <a:grpFill/>
                <a:ln w="63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7" name="雲形吹き出し 125">
                  <a:extLst>
                    <a:ext uri="{FF2B5EF4-FFF2-40B4-BE49-F238E27FC236}">
                      <a16:creationId xmlns:a16="http://schemas.microsoft.com/office/drawing/2014/main" id="{263B7FB2-B2AD-447A-BA65-4C29A11F14C3}"/>
                    </a:ext>
                  </a:extLst>
                </p:cNvPr>
                <p:cNvSpPr/>
                <p:nvPr/>
              </p:nvSpPr>
              <p:spPr bwMode="auto">
                <a:xfrm>
                  <a:off x="3301848" y="5043956"/>
                  <a:ext cx="522003" cy="165426"/>
                </a:xfrm>
                <a:prstGeom prst="cloudCallout">
                  <a:avLst/>
                </a:prstGeom>
                <a:grpFill/>
                <a:ln w="63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571400D4-927B-4A88-B4B3-C7F1CBDDA77B}"/>
                  </a:ext>
                </a:extLst>
              </p:cNvPr>
              <p:cNvSpPr/>
              <p:nvPr/>
            </p:nvSpPr>
            <p:spPr bwMode="auto">
              <a:xfrm>
                <a:off x="542510" y="5536334"/>
                <a:ext cx="2916804" cy="247331"/>
              </a:xfrm>
              <a:prstGeom prst="rect">
                <a:avLst/>
              </a:prstGeom>
              <a:pattFill prst="lt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DBCA099D-56A4-4E0A-A82F-5D5D92A50455}"/>
                  </a:ext>
                </a:extLst>
              </p:cNvPr>
              <p:cNvGrpSpPr/>
              <p:nvPr/>
            </p:nvGrpSpPr>
            <p:grpSpPr>
              <a:xfrm>
                <a:off x="6272267" y="5322469"/>
                <a:ext cx="2916804" cy="336645"/>
                <a:chOff x="2105288" y="5043956"/>
                <a:chExt cx="1718563" cy="165426"/>
              </a:xfrm>
              <a:gradFill flip="none" rotWithShape="1">
                <a:gsLst>
                  <a:gs pos="0">
                    <a:srgbClr val="006600"/>
                  </a:gs>
                  <a:gs pos="50000">
                    <a:srgbClr val="00B050"/>
                  </a:gs>
                  <a:gs pos="100000">
                    <a:srgbClr val="92D050"/>
                  </a:gs>
                </a:gsLst>
                <a:lin ang="5400000" scaled="1"/>
                <a:tileRect/>
              </a:gradFill>
            </p:grpSpPr>
            <p:sp>
              <p:nvSpPr>
                <p:cNvPr id="80" name="雲形吹き出し 118">
                  <a:extLst>
                    <a:ext uri="{FF2B5EF4-FFF2-40B4-BE49-F238E27FC236}">
                      <a16:creationId xmlns:a16="http://schemas.microsoft.com/office/drawing/2014/main" id="{55027DB4-6D0F-4A2E-B75A-0F3955D9C739}"/>
                    </a:ext>
                  </a:extLst>
                </p:cNvPr>
                <p:cNvSpPr/>
                <p:nvPr/>
              </p:nvSpPr>
              <p:spPr bwMode="auto">
                <a:xfrm>
                  <a:off x="2105288" y="5043956"/>
                  <a:ext cx="522003" cy="165426"/>
                </a:xfrm>
                <a:prstGeom prst="cloudCallout">
                  <a:avLst/>
                </a:prstGeom>
                <a:grpFill/>
                <a:ln w="63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81" name="雲形吹き出し 119">
                  <a:extLst>
                    <a:ext uri="{FF2B5EF4-FFF2-40B4-BE49-F238E27FC236}">
                      <a16:creationId xmlns:a16="http://schemas.microsoft.com/office/drawing/2014/main" id="{9BFF869B-45D6-4D3F-BEF8-DFE7DCFAC4B0}"/>
                    </a:ext>
                  </a:extLst>
                </p:cNvPr>
                <p:cNvSpPr/>
                <p:nvPr/>
              </p:nvSpPr>
              <p:spPr bwMode="auto">
                <a:xfrm>
                  <a:off x="2497718" y="5043956"/>
                  <a:ext cx="522003" cy="165426"/>
                </a:xfrm>
                <a:prstGeom prst="cloudCallout">
                  <a:avLst/>
                </a:prstGeom>
                <a:grpFill/>
                <a:ln w="63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82" name="雲形吹き出し 120">
                  <a:extLst>
                    <a:ext uri="{FF2B5EF4-FFF2-40B4-BE49-F238E27FC236}">
                      <a16:creationId xmlns:a16="http://schemas.microsoft.com/office/drawing/2014/main" id="{97D1B28C-F2E4-486C-B6BA-81CAE05E5E43}"/>
                    </a:ext>
                  </a:extLst>
                </p:cNvPr>
                <p:cNvSpPr/>
                <p:nvPr/>
              </p:nvSpPr>
              <p:spPr bwMode="auto">
                <a:xfrm>
                  <a:off x="2873368" y="5043956"/>
                  <a:ext cx="522003" cy="165426"/>
                </a:xfrm>
                <a:prstGeom prst="cloudCallout">
                  <a:avLst/>
                </a:prstGeom>
                <a:grpFill/>
                <a:ln w="63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83" name="雲形吹き出し 121">
                  <a:extLst>
                    <a:ext uri="{FF2B5EF4-FFF2-40B4-BE49-F238E27FC236}">
                      <a16:creationId xmlns:a16="http://schemas.microsoft.com/office/drawing/2014/main" id="{18EC78DA-411D-4DA4-9F9D-AE5147067EB4}"/>
                    </a:ext>
                  </a:extLst>
                </p:cNvPr>
                <p:cNvSpPr/>
                <p:nvPr/>
              </p:nvSpPr>
              <p:spPr bwMode="auto">
                <a:xfrm>
                  <a:off x="3301848" y="5043956"/>
                  <a:ext cx="522003" cy="165426"/>
                </a:xfrm>
                <a:prstGeom prst="cloudCallout">
                  <a:avLst/>
                </a:prstGeom>
                <a:grpFill/>
                <a:ln w="63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6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7042EB92-788E-4CA4-9124-AF214529DA3E}"/>
                  </a:ext>
                </a:extLst>
              </p:cNvPr>
              <p:cNvSpPr/>
              <p:nvPr/>
            </p:nvSpPr>
            <p:spPr bwMode="auto">
              <a:xfrm>
                <a:off x="6272267" y="5536334"/>
                <a:ext cx="2916804" cy="247331"/>
              </a:xfrm>
              <a:prstGeom prst="rect">
                <a:avLst/>
              </a:prstGeom>
              <a:pattFill prst="lt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85" name="二等辺三角形 84">
                <a:extLst>
                  <a:ext uri="{FF2B5EF4-FFF2-40B4-BE49-F238E27FC236}">
                    <a16:creationId xmlns:a16="http://schemas.microsoft.com/office/drawing/2014/main" id="{3019675C-BCCE-4EF1-9162-C85DAB1D0BCD}"/>
                  </a:ext>
                </a:extLst>
              </p:cNvPr>
              <p:cNvSpPr/>
              <p:nvPr/>
            </p:nvSpPr>
            <p:spPr>
              <a:xfrm>
                <a:off x="1613006" y="5445980"/>
                <a:ext cx="6480908" cy="346467"/>
              </a:xfrm>
              <a:prstGeom prst="triangle">
                <a:avLst/>
              </a:prstGeom>
              <a:solidFill>
                <a:schemeClr val="bg1">
                  <a:lumMod val="65000"/>
                </a:schemeClr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600" b="1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EB176FB2-657E-40C4-8B2B-F1B92C227079}"/>
                  </a:ext>
                </a:extLst>
              </p:cNvPr>
              <p:cNvSpPr/>
              <p:nvPr/>
            </p:nvSpPr>
            <p:spPr bwMode="auto">
              <a:xfrm>
                <a:off x="3459314" y="5427935"/>
                <a:ext cx="2887131" cy="24555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C84718C9-4359-40C6-80F7-EEB4A3EFF299}"/>
                  </a:ext>
                </a:extLst>
              </p:cNvPr>
              <p:cNvSpPr/>
              <p:nvPr/>
            </p:nvSpPr>
            <p:spPr bwMode="auto">
              <a:xfrm>
                <a:off x="3379038" y="5536334"/>
                <a:ext cx="3047681" cy="24555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DD9DED52-FD9C-420A-98BF-D308F2B29DE0}"/>
                  </a:ext>
                </a:extLst>
              </p:cNvPr>
              <p:cNvSpPr/>
              <p:nvPr/>
            </p:nvSpPr>
            <p:spPr bwMode="auto">
              <a:xfrm>
                <a:off x="3267890" y="5673493"/>
                <a:ext cx="3269978" cy="14819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</p:grpSp>
        <p:sp>
          <p:nvSpPr>
            <p:cNvPr id="89" name="Freeform 37">
              <a:extLst>
                <a:ext uri="{FF2B5EF4-FFF2-40B4-BE49-F238E27FC236}">
                  <a16:creationId xmlns:a16="http://schemas.microsoft.com/office/drawing/2014/main" id="{01C88A87-D48A-4328-B45B-7D4A700DE3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0094" y="4936956"/>
              <a:ext cx="523875" cy="1616075"/>
            </a:xfrm>
            <a:custGeom>
              <a:avLst/>
              <a:gdLst>
                <a:gd name="T0" fmla="*/ 191 w 660"/>
                <a:gd name="T1" fmla="*/ 28 h 2035"/>
                <a:gd name="T2" fmla="*/ 159 w 660"/>
                <a:gd name="T3" fmla="*/ 40 h 2035"/>
                <a:gd name="T4" fmla="*/ 129 w 660"/>
                <a:gd name="T5" fmla="*/ 80 h 2035"/>
                <a:gd name="T6" fmla="*/ 119 w 660"/>
                <a:gd name="T7" fmla="*/ 119 h 2035"/>
                <a:gd name="T8" fmla="*/ 139 w 660"/>
                <a:gd name="T9" fmla="*/ 243 h 2035"/>
                <a:gd name="T10" fmla="*/ 50 w 660"/>
                <a:gd name="T11" fmla="*/ 407 h 2035"/>
                <a:gd name="T12" fmla="*/ 40 w 660"/>
                <a:gd name="T13" fmla="*/ 526 h 2035"/>
                <a:gd name="T14" fmla="*/ 50 w 660"/>
                <a:gd name="T15" fmla="*/ 819 h 2035"/>
                <a:gd name="T16" fmla="*/ 129 w 660"/>
                <a:gd name="T17" fmla="*/ 1201 h 2035"/>
                <a:gd name="T18" fmla="*/ 35 w 660"/>
                <a:gd name="T19" fmla="*/ 1498 h 2035"/>
                <a:gd name="T20" fmla="*/ 169 w 660"/>
                <a:gd name="T21" fmla="*/ 1801 h 2035"/>
                <a:gd name="T22" fmla="*/ 174 w 660"/>
                <a:gd name="T23" fmla="*/ 1920 h 2035"/>
                <a:gd name="T24" fmla="*/ 169 w 660"/>
                <a:gd name="T25" fmla="*/ 1954 h 2035"/>
                <a:gd name="T26" fmla="*/ 209 w 660"/>
                <a:gd name="T27" fmla="*/ 2033 h 2035"/>
                <a:gd name="T28" fmla="*/ 238 w 660"/>
                <a:gd name="T29" fmla="*/ 2034 h 2035"/>
                <a:gd name="T30" fmla="*/ 340 w 660"/>
                <a:gd name="T31" fmla="*/ 2035 h 2035"/>
                <a:gd name="T32" fmla="*/ 372 w 660"/>
                <a:gd name="T33" fmla="*/ 2031 h 2035"/>
                <a:gd name="T34" fmla="*/ 516 w 660"/>
                <a:gd name="T35" fmla="*/ 2013 h 2035"/>
                <a:gd name="T36" fmla="*/ 546 w 660"/>
                <a:gd name="T37" fmla="*/ 2004 h 2035"/>
                <a:gd name="T38" fmla="*/ 551 w 660"/>
                <a:gd name="T39" fmla="*/ 1974 h 2035"/>
                <a:gd name="T40" fmla="*/ 541 w 660"/>
                <a:gd name="T41" fmla="*/ 1964 h 2035"/>
                <a:gd name="T42" fmla="*/ 439 w 660"/>
                <a:gd name="T43" fmla="*/ 1948 h 2035"/>
                <a:gd name="T44" fmla="*/ 407 w 660"/>
                <a:gd name="T45" fmla="*/ 1930 h 2035"/>
                <a:gd name="T46" fmla="*/ 570 w 660"/>
                <a:gd name="T47" fmla="*/ 1503 h 2035"/>
                <a:gd name="T48" fmla="*/ 585 w 660"/>
                <a:gd name="T49" fmla="*/ 1171 h 2035"/>
                <a:gd name="T50" fmla="*/ 437 w 660"/>
                <a:gd name="T51" fmla="*/ 863 h 2035"/>
                <a:gd name="T52" fmla="*/ 491 w 660"/>
                <a:gd name="T53" fmla="*/ 814 h 2035"/>
                <a:gd name="T54" fmla="*/ 456 w 660"/>
                <a:gd name="T55" fmla="*/ 759 h 2035"/>
                <a:gd name="T56" fmla="*/ 412 w 660"/>
                <a:gd name="T57" fmla="*/ 660 h 2035"/>
                <a:gd name="T58" fmla="*/ 521 w 660"/>
                <a:gd name="T59" fmla="*/ 442 h 2035"/>
                <a:gd name="T60" fmla="*/ 496 w 660"/>
                <a:gd name="T61" fmla="*/ 303 h 2035"/>
                <a:gd name="T62" fmla="*/ 500 w 660"/>
                <a:gd name="T63" fmla="*/ 269 h 2035"/>
                <a:gd name="T64" fmla="*/ 492 w 660"/>
                <a:gd name="T65" fmla="*/ 256 h 2035"/>
                <a:gd name="T66" fmla="*/ 474 w 660"/>
                <a:gd name="T67" fmla="*/ 269 h 2035"/>
                <a:gd name="T68" fmla="*/ 461 w 660"/>
                <a:gd name="T69" fmla="*/ 253 h 2035"/>
                <a:gd name="T70" fmla="*/ 418 w 660"/>
                <a:gd name="T71" fmla="*/ 281 h 2035"/>
                <a:gd name="T72" fmla="*/ 397 w 660"/>
                <a:gd name="T73" fmla="*/ 303 h 2035"/>
                <a:gd name="T74" fmla="*/ 412 w 660"/>
                <a:gd name="T75" fmla="*/ 356 h 2035"/>
                <a:gd name="T76" fmla="*/ 328 w 660"/>
                <a:gd name="T77" fmla="*/ 382 h 2035"/>
                <a:gd name="T78" fmla="*/ 308 w 660"/>
                <a:gd name="T79" fmla="*/ 323 h 2035"/>
                <a:gd name="T80" fmla="*/ 362 w 660"/>
                <a:gd name="T81" fmla="*/ 303 h 2035"/>
                <a:gd name="T82" fmla="*/ 370 w 660"/>
                <a:gd name="T83" fmla="*/ 278 h 2035"/>
                <a:gd name="T84" fmla="*/ 387 w 660"/>
                <a:gd name="T85" fmla="*/ 224 h 2035"/>
                <a:gd name="T86" fmla="*/ 392 w 660"/>
                <a:gd name="T87" fmla="*/ 209 h 2035"/>
                <a:gd name="T88" fmla="*/ 357 w 660"/>
                <a:gd name="T89" fmla="*/ 154 h 2035"/>
                <a:gd name="T90" fmla="*/ 342 w 660"/>
                <a:gd name="T91" fmla="*/ 35 h 2035"/>
                <a:gd name="T92" fmla="*/ 248 w 660"/>
                <a:gd name="T93" fmla="*/ 0 h 2035"/>
                <a:gd name="T94" fmla="*/ 221 w 660"/>
                <a:gd name="T95" fmla="*/ 19 h 2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60" h="2035">
                  <a:moveTo>
                    <a:pt x="218" y="20"/>
                  </a:moveTo>
                  <a:lnTo>
                    <a:pt x="218" y="20"/>
                  </a:lnTo>
                  <a:lnTo>
                    <a:pt x="209" y="23"/>
                  </a:lnTo>
                  <a:lnTo>
                    <a:pt x="191" y="28"/>
                  </a:lnTo>
                  <a:lnTo>
                    <a:pt x="171" y="34"/>
                  </a:lnTo>
                  <a:lnTo>
                    <a:pt x="164" y="38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50" y="48"/>
                  </a:lnTo>
                  <a:lnTo>
                    <a:pt x="143" y="59"/>
                  </a:lnTo>
                  <a:lnTo>
                    <a:pt x="134" y="70"/>
                  </a:lnTo>
                  <a:lnTo>
                    <a:pt x="129" y="80"/>
                  </a:lnTo>
                  <a:lnTo>
                    <a:pt x="129" y="80"/>
                  </a:lnTo>
                  <a:lnTo>
                    <a:pt x="126" y="90"/>
                  </a:lnTo>
                  <a:lnTo>
                    <a:pt x="123" y="103"/>
                  </a:lnTo>
                  <a:lnTo>
                    <a:pt x="119" y="119"/>
                  </a:lnTo>
                  <a:lnTo>
                    <a:pt x="134" y="169"/>
                  </a:lnTo>
                  <a:lnTo>
                    <a:pt x="134" y="194"/>
                  </a:lnTo>
                  <a:lnTo>
                    <a:pt x="144" y="214"/>
                  </a:lnTo>
                  <a:lnTo>
                    <a:pt x="139" y="243"/>
                  </a:lnTo>
                  <a:lnTo>
                    <a:pt x="124" y="278"/>
                  </a:lnTo>
                  <a:lnTo>
                    <a:pt x="119" y="318"/>
                  </a:lnTo>
                  <a:lnTo>
                    <a:pt x="50" y="407"/>
                  </a:lnTo>
                  <a:lnTo>
                    <a:pt x="50" y="407"/>
                  </a:lnTo>
                  <a:lnTo>
                    <a:pt x="45" y="457"/>
                  </a:lnTo>
                  <a:lnTo>
                    <a:pt x="41" y="496"/>
                  </a:lnTo>
                  <a:lnTo>
                    <a:pt x="40" y="526"/>
                  </a:lnTo>
                  <a:lnTo>
                    <a:pt x="40" y="526"/>
                  </a:lnTo>
                  <a:lnTo>
                    <a:pt x="42" y="557"/>
                  </a:lnTo>
                  <a:lnTo>
                    <a:pt x="50" y="612"/>
                  </a:lnTo>
                  <a:lnTo>
                    <a:pt x="20" y="799"/>
                  </a:lnTo>
                  <a:lnTo>
                    <a:pt x="50" y="819"/>
                  </a:lnTo>
                  <a:lnTo>
                    <a:pt x="40" y="958"/>
                  </a:lnTo>
                  <a:lnTo>
                    <a:pt x="101" y="1078"/>
                  </a:lnTo>
                  <a:lnTo>
                    <a:pt x="109" y="1136"/>
                  </a:lnTo>
                  <a:lnTo>
                    <a:pt x="129" y="1201"/>
                  </a:lnTo>
                  <a:lnTo>
                    <a:pt x="144" y="1250"/>
                  </a:lnTo>
                  <a:lnTo>
                    <a:pt x="5" y="1295"/>
                  </a:lnTo>
                  <a:lnTo>
                    <a:pt x="0" y="1325"/>
                  </a:lnTo>
                  <a:lnTo>
                    <a:pt x="35" y="1498"/>
                  </a:lnTo>
                  <a:lnTo>
                    <a:pt x="55" y="1583"/>
                  </a:lnTo>
                  <a:lnTo>
                    <a:pt x="80" y="1607"/>
                  </a:lnTo>
                  <a:lnTo>
                    <a:pt x="164" y="1592"/>
                  </a:lnTo>
                  <a:lnTo>
                    <a:pt x="169" y="1801"/>
                  </a:lnTo>
                  <a:lnTo>
                    <a:pt x="169" y="1801"/>
                  </a:lnTo>
                  <a:lnTo>
                    <a:pt x="171" y="1821"/>
                  </a:lnTo>
                  <a:lnTo>
                    <a:pt x="174" y="1845"/>
                  </a:lnTo>
                  <a:lnTo>
                    <a:pt x="174" y="1920"/>
                  </a:lnTo>
                  <a:lnTo>
                    <a:pt x="174" y="1920"/>
                  </a:lnTo>
                  <a:lnTo>
                    <a:pt x="173" y="1930"/>
                  </a:lnTo>
                  <a:lnTo>
                    <a:pt x="171" y="1941"/>
                  </a:lnTo>
                  <a:lnTo>
                    <a:pt x="169" y="1954"/>
                  </a:lnTo>
                  <a:lnTo>
                    <a:pt x="179" y="1984"/>
                  </a:lnTo>
                  <a:lnTo>
                    <a:pt x="184" y="2029"/>
                  </a:lnTo>
                  <a:lnTo>
                    <a:pt x="184" y="2029"/>
                  </a:lnTo>
                  <a:lnTo>
                    <a:pt x="209" y="2033"/>
                  </a:lnTo>
                  <a:lnTo>
                    <a:pt x="227" y="2034"/>
                  </a:lnTo>
                  <a:lnTo>
                    <a:pt x="233" y="2034"/>
                  </a:lnTo>
                  <a:lnTo>
                    <a:pt x="238" y="2034"/>
                  </a:lnTo>
                  <a:lnTo>
                    <a:pt x="238" y="2034"/>
                  </a:lnTo>
                  <a:lnTo>
                    <a:pt x="246" y="2034"/>
                  </a:lnTo>
                  <a:lnTo>
                    <a:pt x="259" y="2034"/>
                  </a:lnTo>
                  <a:lnTo>
                    <a:pt x="299" y="2035"/>
                  </a:lnTo>
                  <a:lnTo>
                    <a:pt x="340" y="2035"/>
                  </a:lnTo>
                  <a:lnTo>
                    <a:pt x="355" y="2035"/>
                  </a:lnTo>
                  <a:lnTo>
                    <a:pt x="362" y="2034"/>
                  </a:lnTo>
                  <a:lnTo>
                    <a:pt x="362" y="2034"/>
                  </a:lnTo>
                  <a:lnTo>
                    <a:pt x="372" y="2031"/>
                  </a:lnTo>
                  <a:lnTo>
                    <a:pt x="394" y="2029"/>
                  </a:lnTo>
                  <a:lnTo>
                    <a:pt x="456" y="2021"/>
                  </a:lnTo>
                  <a:lnTo>
                    <a:pt x="489" y="2018"/>
                  </a:lnTo>
                  <a:lnTo>
                    <a:pt x="516" y="2013"/>
                  </a:lnTo>
                  <a:lnTo>
                    <a:pt x="537" y="2009"/>
                  </a:lnTo>
                  <a:lnTo>
                    <a:pt x="543" y="2007"/>
                  </a:lnTo>
                  <a:lnTo>
                    <a:pt x="546" y="2004"/>
                  </a:lnTo>
                  <a:lnTo>
                    <a:pt x="546" y="2004"/>
                  </a:lnTo>
                  <a:lnTo>
                    <a:pt x="549" y="1993"/>
                  </a:lnTo>
                  <a:lnTo>
                    <a:pt x="551" y="1987"/>
                  </a:lnTo>
                  <a:lnTo>
                    <a:pt x="551" y="1981"/>
                  </a:lnTo>
                  <a:lnTo>
                    <a:pt x="551" y="1974"/>
                  </a:lnTo>
                  <a:lnTo>
                    <a:pt x="548" y="1969"/>
                  </a:lnTo>
                  <a:lnTo>
                    <a:pt x="546" y="1967"/>
                  </a:lnTo>
                  <a:lnTo>
                    <a:pt x="541" y="1964"/>
                  </a:lnTo>
                  <a:lnTo>
                    <a:pt x="541" y="1964"/>
                  </a:lnTo>
                  <a:lnTo>
                    <a:pt x="484" y="1958"/>
                  </a:lnTo>
                  <a:lnTo>
                    <a:pt x="437" y="1954"/>
                  </a:lnTo>
                  <a:lnTo>
                    <a:pt x="437" y="1954"/>
                  </a:lnTo>
                  <a:lnTo>
                    <a:pt x="439" y="1948"/>
                  </a:lnTo>
                  <a:lnTo>
                    <a:pt x="440" y="1943"/>
                  </a:lnTo>
                  <a:lnTo>
                    <a:pt x="439" y="1941"/>
                  </a:lnTo>
                  <a:lnTo>
                    <a:pt x="437" y="1940"/>
                  </a:lnTo>
                  <a:lnTo>
                    <a:pt x="407" y="1930"/>
                  </a:lnTo>
                  <a:lnTo>
                    <a:pt x="372" y="1885"/>
                  </a:lnTo>
                  <a:lnTo>
                    <a:pt x="427" y="1781"/>
                  </a:lnTo>
                  <a:lnTo>
                    <a:pt x="437" y="1538"/>
                  </a:lnTo>
                  <a:lnTo>
                    <a:pt x="570" y="1503"/>
                  </a:lnTo>
                  <a:lnTo>
                    <a:pt x="650" y="1488"/>
                  </a:lnTo>
                  <a:lnTo>
                    <a:pt x="660" y="1463"/>
                  </a:lnTo>
                  <a:lnTo>
                    <a:pt x="605" y="1176"/>
                  </a:lnTo>
                  <a:lnTo>
                    <a:pt x="585" y="1171"/>
                  </a:lnTo>
                  <a:lnTo>
                    <a:pt x="412" y="1211"/>
                  </a:lnTo>
                  <a:lnTo>
                    <a:pt x="422" y="1146"/>
                  </a:lnTo>
                  <a:lnTo>
                    <a:pt x="432" y="997"/>
                  </a:lnTo>
                  <a:lnTo>
                    <a:pt x="437" y="863"/>
                  </a:lnTo>
                  <a:lnTo>
                    <a:pt x="451" y="804"/>
                  </a:lnTo>
                  <a:lnTo>
                    <a:pt x="486" y="853"/>
                  </a:lnTo>
                  <a:lnTo>
                    <a:pt x="521" y="873"/>
                  </a:lnTo>
                  <a:lnTo>
                    <a:pt x="491" y="814"/>
                  </a:lnTo>
                  <a:lnTo>
                    <a:pt x="491" y="814"/>
                  </a:lnTo>
                  <a:lnTo>
                    <a:pt x="476" y="791"/>
                  </a:lnTo>
                  <a:lnTo>
                    <a:pt x="464" y="773"/>
                  </a:lnTo>
                  <a:lnTo>
                    <a:pt x="456" y="759"/>
                  </a:lnTo>
                  <a:lnTo>
                    <a:pt x="456" y="759"/>
                  </a:lnTo>
                  <a:lnTo>
                    <a:pt x="433" y="708"/>
                  </a:lnTo>
                  <a:lnTo>
                    <a:pt x="419" y="677"/>
                  </a:lnTo>
                  <a:lnTo>
                    <a:pt x="412" y="660"/>
                  </a:lnTo>
                  <a:lnTo>
                    <a:pt x="387" y="566"/>
                  </a:lnTo>
                  <a:lnTo>
                    <a:pt x="453" y="467"/>
                  </a:lnTo>
                  <a:lnTo>
                    <a:pt x="456" y="477"/>
                  </a:lnTo>
                  <a:lnTo>
                    <a:pt x="521" y="442"/>
                  </a:lnTo>
                  <a:lnTo>
                    <a:pt x="512" y="405"/>
                  </a:lnTo>
                  <a:lnTo>
                    <a:pt x="526" y="362"/>
                  </a:lnTo>
                  <a:lnTo>
                    <a:pt x="496" y="303"/>
                  </a:lnTo>
                  <a:lnTo>
                    <a:pt x="496" y="303"/>
                  </a:lnTo>
                  <a:lnTo>
                    <a:pt x="497" y="297"/>
                  </a:lnTo>
                  <a:lnTo>
                    <a:pt x="500" y="284"/>
                  </a:lnTo>
                  <a:lnTo>
                    <a:pt x="500" y="277"/>
                  </a:lnTo>
                  <a:lnTo>
                    <a:pt x="500" y="269"/>
                  </a:lnTo>
                  <a:lnTo>
                    <a:pt x="499" y="263"/>
                  </a:lnTo>
                  <a:lnTo>
                    <a:pt x="496" y="258"/>
                  </a:lnTo>
                  <a:lnTo>
                    <a:pt x="496" y="258"/>
                  </a:lnTo>
                  <a:lnTo>
                    <a:pt x="492" y="256"/>
                  </a:lnTo>
                  <a:lnTo>
                    <a:pt x="489" y="256"/>
                  </a:lnTo>
                  <a:lnTo>
                    <a:pt x="485" y="258"/>
                  </a:lnTo>
                  <a:lnTo>
                    <a:pt x="480" y="262"/>
                  </a:lnTo>
                  <a:lnTo>
                    <a:pt x="474" y="269"/>
                  </a:lnTo>
                  <a:lnTo>
                    <a:pt x="471" y="273"/>
                  </a:lnTo>
                  <a:lnTo>
                    <a:pt x="471" y="273"/>
                  </a:lnTo>
                  <a:lnTo>
                    <a:pt x="470" y="276"/>
                  </a:lnTo>
                  <a:lnTo>
                    <a:pt x="461" y="253"/>
                  </a:lnTo>
                  <a:lnTo>
                    <a:pt x="461" y="253"/>
                  </a:lnTo>
                  <a:lnTo>
                    <a:pt x="451" y="260"/>
                  </a:lnTo>
                  <a:lnTo>
                    <a:pt x="429" y="272"/>
                  </a:lnTo>
                  <a:lnTo>
                    <a:pt x="418" y="281"/>
                  </a:lnTo>
                  <a:lnTo>
                    <a:pt x="408" y="289"/>
                  </a:lnTo>
                  <a:lnTo>
                    <a:pt x="401" y="297"/>
                  </a:lnTo>
                  <a:lnTo>
                    <a:pt x="398" y="300"/>
                  </a:lnTo>
                  <a:lnTo>
                    <a:pt x="397" y="303"/>
                  </a:lnTo>
                  <a:lnTo>
                    <a:pt x="397" y="303"/>
                  </a:lnTo>
                  <a:lnTo>
                    <a:pt x="398" y="309"/>
                  </a:lnTo>
                  <a:lnTo>
                    <a:pt x="401" y="322"/>
                  </a:lnTo>
                  <a:lnTo>
                    <a:pt x="412" y="356"/>
                  </a:lnTo>
                  <a:lnTo>
                    <a:pt x="397" y="382"/>
                  </a:lnTo>
                  <a:lnTo>
                    <a:pt x="346" y="438"/>
                  </a:lnTo>
                  <a:lnTo>
                    <a:pt x="332" y="402"/>
                  </a:lnTo>
                  <a:lnTo>
                    <a:pt x="328" y="382"/>
                  </a:lnTo>
                  <a:lnTo>
                    <a:pt x="313" y="362"/>
                  </a:lnTo>
                  <a:lnTo>
                    <a:pt x="313" y="343"/>
                  </a:lnTo>
                  <a:lnTo>
                    <a:pt x="308" y="323"/>
                  </a:lnTo>
                  <a:lnTo>
                    <a:pt x="308" y="323"/>
                  </a:lnTo>
                  <a:lnTo>
                    <a:pt x="334" y="315"/>
                  </a:lnTo>
                  <a:lnTo>
                    <a:pt x="351" y="309"/>
                  </a:lnTo>
                  <a:lnTo>
                    <a:pt x="358" y="305"/>
                  </a:lnTo>
                  <a:lnTo>
                    <a:pt x="362" y="303"/>
                  </a:lnTo>
                  <a:lnTo>
                    <a:pt x="362" y="303"/>
                  </a:lnTo>
                  <a:lnTo>
                    <a:pt x="363" y="299"/>
                  </a:lnTo>
                  <a:lnTo>
                    <a:pt x="366" y="293"/>
                  </a:lnTo>
                  <a:lnTo>
                    <a:pt x="370" y="278"/>
                  </a:lnTo>
                  <a:lnTo>
                    <a:pt x="372" y="258"/>
                  </a:lnTo>
                  <a:lnTo>
                    <a:pt x="367" y="233"/>
                  </a:lnTo>
                  <a:lnTo>
                    <a:pt x="387" y="224"/>
                  </a:lnTo>
                  <a:lnTo>
                    <a:pt x="387" y="224"/>
                  </a:lnTo>
                  <a:lnTo>
                    <a:pt x="391" y="217"/>
                  </a:lnTo>
                  <a:lnTo>
                    <a:pt x="392" y="214"/>
                  </a:lnTo>
                  <a:lnTo>
                    <a:pt x="392" y="211"/>
                  </a:lnTo>
                  <a:lnTo>
                    <a:pt x="392" y="209"/>
                  </a:lnTo>
                  <a:lnTo>
                    <a:pt x="392" y="209"/>
                  </a:lnTo>
                  <a:lnTo>
                    <a:pt x="381" y="191"/>
                  </a:lnTo>
                  <a:lnTo>
                    <a:pt x="372" y="179"/>
                  </a:lnTo>
                  <a:lnTo>
                    <a:pt x="357" y="154"/>
                  </a:lnTo>
                  <a:lnTo>
                    <a:pt x="347" y="105"/>
                  </a:lnTo>
                  <a:lnTo>
                    <a:pt x="357" y="75"/>
                  </a:lnTo>
                  <a:lnTo>
                    <a:pt x="362" y="60"/>
                  </a:lnTo>
                  <a:lnTo>
                    <a:pt x="342" y="35"/>
                  </a:lnTo>
                  <a:lnTo>
                    <a:pt x="313" y="20"/>
                  </a:lnTo>
                  <a:lnTo>
                    <a:pt x="303" y="0"/>
                  </a:lnTo>
                  <a:lnTo>
                    <a:pt x="273" y="10"/>
                  </a:lnTo>
                  <a:lnTo>
                    <a:pt x="248" y="0"/>
                  </a:lnTo>
                  <a:lnTo>
                    <a:pt x="248" y="0"/>
                  </a:lnTo>
                  <a:lnTo>
                    <a:pt x="236" y="10"/>
                  </a:lnTo>
                  <a:lnTo>
                    <a:pt x="225" y="17"/>
                  </a:lnTo>
                  <a:lnTo>
                    <a:pt x="221" y="19"/>
                  </a:lnTo>
                  <a:lnTo>
                    <a:pt x="218" y="20"/>
                  </a:lnTo>
                  <a:lnTo>
                    <a:pt x="218" y="2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4A4CF67A-F02E-4276-88A4-DCB91326B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4033" y="4894093"/>
              <a:ext cx="641350" cy="1684338"/>
            </a:xfrm>
            <a:custGeom>
              <a:avLst/>
              <a:gdLst>
                <a:gd name="T0" fmla="*/ 318 w 808"/>
                <a:gd name="T1" fmla="*/ 68 h 2123"/>
                <a:gd name="T2" fmla="*/ 328 w 808"/>
                <a:gd name="T3" fmla="*/ 130 h 2123"/>
                <a:gd name="T4" fmla="*/ 326 w 808"/>
                <a:gd name="T5" fmla="*/ 160 h 2123"/>
                <a:gd name="T6" fmla="*/ 328 w 808"/>
                <a:gd name="T7" fmla="*/ 209 h 2123"/>
                <a:gd name="T8" fmla="*/ 297 w 808"/>
                <a:gd name="T9" fmla="*/ 335 h 2123"/>
                <a:gd name="T10" fmla="*/ 258 w 808"/>
                <a:gd name="T11" fmla="*/ 332 h 2123"/>
                <a:gd name="T12" fmla="*/ 208 w 808"/>
                <a:gd name="T13" fmla="*/ 352 h 2123"/>
                <a:gd name="T14" fmla="*/ 161 w 808"/>
                <a:gd name="T15" fmla="*/ 423 h 2123"/>
                <a:gd name="T16" fmla="*/ 126 w 808"/>
                <a:gd name="T17" fmla="*/ 528 h 2123"/>
                <a:gd name="T18" fmla="*/ 142 w 808"/>
                <a:gd name="T19" fmla="*/ 597 h 2123"/>
                <a:gd name="T20" fmla="*/ 156 w 808"/>
                <a:gd name="T21" fmla="*/ 752 h 2123"/>
                <a:gd name="T22" fmla="*/ 89 w 808"/>
                <a:gd name="T23" fmla="*/ 852 h 2123"/>
                <a:gd name="T24" fmla="*/ 38 w 808"/>
                <a:gd name="T25" fmla="*/ 948 h 2123"/>
                <a:gd name="T26" fmla="*/ 47 w 808"/>
                <a:gd name="T27" fmla="*/ 1044 h 2123"/>
                <a:gd name="T28" fmla="*/ 26 w 808"/>
                <a:gd name="T29" fmla="*/ 1118 h 2123"/>
                <a:gd name="T30" fmla="*/ 1 w 808"/>
                <a:gd name="T31" fmla="*/ 1214 h 2123"/>
                <a:gd name="T32" fmla="*/ 26 w 808"/>
                <a:gd name="T33" fmla="*/ 1356 h 2123"/>
                <a:gd name="T34" fmla="*/ 74 w 808"/>
                <a:gd name="T35" fmla="*/ 1390 h 2123"/>
                <a:gd name="T36" fmla="*/ 99 w 808"/>
                <a:gd name="T37" fmla="*/ 1401 h 2123"/>
                <a:gd name="T38" fmla="*/ 151 w 808"/>
                <a:gd name="T39" fmla="*/ 1359 h 2123"/>
                <a:gd name="T40" fmla="*/ 202 w 808"/>
                <a:gd name="T41" fmla="*/ 1562 h 2123"/>
                <a:gd name="T42" fmla="*/ 277 w 808"/>
                <a:gd name="T43" fmla="*/ 1804 h 2123"/>
                <a:gd name="T44" fmla="*/ 293 w 808"/>
                <a:gd name="T45" fmla="*/ 1897 h 2123"/>
                <a:gd name="T46" fmla="*/ 276 w 808"/>
                <a:gd name="T47" fmla="*/ 1970 h 2123"/>
                <a:gd name="T48" fmla="*/ 305 w 808"/>
                <a:gd name="T49" fmla="*/ 1980 h 2123"/>
                <a:gd name="T50" fmla="*/ 276 w 808"/>
                <a:gd name="T51" fmla="*/ 2059 h 2123"/>
                <a:gd name="T52" fmla="*/ 261 w 808"/>
                <a:gd name="T53" fmla="*/ 2087 h 2123"/>
                <a:gd name="T54" fmla="*/ 282 w 808"/>
                <a:gd name="T55" fmla="*/ 2106 h 2123"/>
                <a:gd name="T56" fmla="*/ 432 w 808"/>
                <a:gd name="T57" fmla="*/ 2111 h 2123"/>
                <a:gd name="T58" fmla="*/ 479 w 808"/>
                <a:gd name="T59" fmla="*/ 2095 h 2123"/>
                <a:gd name="T60" fmla="*/ 474 w 808"/>
                <a:gd name="T61" fmla="*/ 2053 h 2123"/>
                <a:gd name="T62" fmla="*/ 489 w 808"/>
                <a:gd name="T63" fmla="*/ 2012 h 2123"/>
                <a:gd name="T64" fmla="*/ 432 w 808"/>
                <a:gd name="T65" fmla="*/ 1882 h 2123"/>
                <a:gd name="T66" fmla="*/ 422 w 808"/>
                <a:gd name="T67" fmla="*/ 1785 h 2123"/>
                <a:gd name="T68" fmla="*/ 375 w 808"/>
                <a:gd name="T69" fmla="*/ 1344 h 2123"/>
                <a:gd name="T70" fmla="*/ 458 w 808"/>
                <a:gd name="T71" fmla="*/ 1614 h 2123"/>
                <a:gd name="T72" fmla="*/ 569 w 808"/>
                <a:gd name="T73" fmla="*/ 1982 h 2123"/>
                <a:gd name="T74" fmla="*/ 605 w 808"/>
                <a:gd name="T75" fmla="*/ 2001 h 2123"/>
                <a:gd name="T76" fmla="*/ 600 w 808"/>
                <a:gd name="T77" fmla="*/ 2079 h 2123"/>
                <a:gd name="T78" fmla="*/ 647 w 808"/>
                <a:gd name="T79" fmla="*/ 2090 h 2123"/>
                <a:gd name="T80" fmla="*/ 675 w 808"/>
                <a:gd name="T81" fmla="*/ 2119 h 2123"/>
                <a:gd name="T82" fmla="*/ 774 w 808"/>
                <a:gd name="T83" fmla="*/ 2113 h 2123"/>
                <a:gd name="T84" fmla="*/ 802 w 808"/>
                <a:gd name="T85" fmla="*/ 2089 h 2123"/>
                <a:gd name="T86" fmla="*/ 716 w 808"/>
                <a:gd name="T87" fmla="*/ 1950 h 2123"/>
                <a:gd name="T88" fmla="*/ 693 w 808"/>
                <a:gd name="T89" fmla="*/ 1876 h 2123"/>
                <a:gd name="T90" fmla="*/ 666 w 808"/>
                <a:gd name="T91" fmla="*/ 1765 h 2123"/>
                <a:gd name="T92" fmla="*/ 803 w 808"/>
                <a:gd name="T93" fmla="*/ 1505 h 2123"/>
                <a:gd name="T94" fmla="*/ 605 w 808"/>
                <a:gd name="T95" fmla="*/ 1045 h 2123"/>
                <a:gd name="T96" fmla="*/ 639 w 808"/>
                <a:gd name="T97" fmla="*/ 785 h 2123"/>
                <a:gd name="T98" fmla="*/ 688 w 808"/>
                <a:gd name="T99" fmla="*/ 663 h 2123"/>
                <a:gd name="T100" fmla="*/ 717 w 808"/>
                <a:gd name="T101" fmla="*/ 602 h 2123"/>
                <a:gd name="T102" fmla="*/ 716 w 808"/>
                <a:gd name="T103" fmla="*/ 507 h 2123"/>
                <a:gd name="T104" fmla="*/ 694 w 808"/>
                <a:gd name="T105" fmla="*/ 425 h 2123"/>
                <a:gd name="T106" fmla="*/ 505 w 808"/>
                <a:gd name="T107" fmla="*/ 240 h 2123"/>
                <a:gd name="T108" fmla="*/ 545 w 808"/>
                <a:gd name="T109" fmla="*/ 198 h 2123"/>
                <a:gd name="T110" fmla="*/ 562 w 808"/>
                <a:gd name="T111" fmla="*/ 98 h 2123"/>
                <a:gd name="T112" fmla="*/ 432 w 808"/>
                <a:gd name="T113" fmla="*/ 5 h 2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8" h="2123">
                  <a:moveTo>
                    <a:pt x="406" y="0"/>
                  </a:moveTo>
                  <a:lnTo>
                    <a:pt x="385" y="21"/>
                  </a:lnTo>
                  <a:lnTo>
                    <a:pt x="354" y="26"/>
                  </a:lnTo>
                  <a:lnTo>
                    <a:pt x="338" y="37"/>
                  </a:lnTo>
                  <a:lnTo>
                    <a:pt x="318" y="52"/>
                  </a:lnTo>
                  <a:lnTo>
                    <a:pt x="318" y="68"/>
                  </a:lnTo>
                  <a:lnTo>
                    <a:pt x="318" y="68"/>
                  </a:lnTo>
                  <a:lnTo>
                    <a:pt x="311" y="79"/>
                  </a:lnTo>
                  <a:lnTo>
                    <a:pt x="307" y="87"/>
                  </a:lnTo>
                  <a:lnTo>
                    <a:pt x="306" y="88"/>
                  </a:lnTo>
                  <a:lnTo>
                    <a:pt x="307" y="89"/>
                  </a:lnTo>
                  <a:lnTo>
                    <a:pt x="307" y="89"/>
                  </a:lnTo>
                  <a:lnTo>
                    <a:pt x="328" y="83"/>
                  </a:lnTo>
                  <a:lnTo>
                    <a:pt x="328" y="130"/>
                  </a:lnTo>
                  <a:lnTo>
                    <a:pt x="328" y="130"/>
                  </a:lnTo>
                  <a:lnTo>
                    <a:pt x="329" y="135"/>
                  </a:lnTo>
                  <a:lnTo>
                    <a:pt x="329" y="137"/>
                  </a:lnTo>
                  <a:lnTo>
                    <a:pt x="328" y="141"/>
                  </a:lnTo>
                  <a:lnTo>
                    <a:pt x="328" y="141"/>
                  </a:lnTo>
                  <a:lnTo>
                    <a:pt x="327" y="147"/>
                  </a:lnTo>
                  <a:lnTo>
                    <a:pt x="326" y="160"/>
                  </a:lnTo>
                  <a:lnTo>
                    <a:pt x="324" y="171"/>
                  </a:lnTo>
                  <a:lnTo>
                    <a:pt x="323" y="177"/>
                  </a:lnTo>
                  <a:lnTo>
                    <a:pt x="323" y="177"/>
                  </a:lnTo>
                  <a:lnTo>
                    <a:pt x="323" y="183"/>
                  </a:lnTo>
                  <a:lnTo>
                    <a:pt x="324" y="195"/>
                  </a:lnTo>
                  <a:lnTo>
                    <a:pt x="328" y="209"/>
                  </a:lnTo>
                  <a:lnTo>
                    <a:pt x="328" y="209"/>
                  </a:lnTo>
                  <a:lnTo>
                    <a:pt x="327" y="223"/>
                  </a:lnTo>
                  <a:lnTo>
                    <a:pt x="327" y="235"/>
                  </a:lnTo>
                  <a:lnTo>
                    <a:pt x="328" y="245"/>
                  </a:lnTo>
                  <a:lnTo>
                    <a:pt x="338" y="276"/>
                  </a:lnTo>
                  <a:lnTo>
                    <a:pt x="333" y="314"/>
                  </a:lnTo>
                  <a:lnTo>
                    <a:pt x="297" y="335"/>
                  </a:lnTo>
                  <a:lnTo>
                    <a:pt x="297" y="335"/>
                  </a:lnTo>
                  <a:lnTo>
                    <a:pt x="291" y="332"/>
                  </a:lnTo>
                  <a:lnTo>
                    <a:pt x="281" y="330"/>
                  </a:lnTo>
                  <a:lnTo>
                    <a:pt x="281" y="330"/>
                  </a:lnTo>
                  <a:lnTo>
                    <a:pt x="276" y="328"/>
                  </a:lnTo>
                  <a:lnTo>
                    <a:pt x="269" y="330"/>
                  </a:lnTo>
                  <a:lnTo>
                    <a:pt x="261" y="331"/>
                  </a:lnTo>
                  <a:lnTo>
                    <a:pt x="258" y="332"/>
                  </a:lnTo>
                  <a:lnTo>
                    <a:pt x="255" y="335"/>
                  </a:lnTo>
                  <a:lnTo>
                    <a:pt x="255" y="335"/>
                  </a:lnTo>
                  <a:lnTo>
                    <a:pt x="251" y="336"/>
                  </a:lnTo>
                  <a:lnTo>
                    <a:pt x="246" y="338"/>
                  </a:lnTo>
                  <a:lnTo>
                    <a:pt x="230" y="343"/>
                  </a:lnTo>
                  <a:lnTo>
                    <a:pt x="214" y="349"/>
                  </a:lnTo>
                  <a:lnTo>
                    <a:pt x="208" y="352"/>
                  </a:lnTo>
                  <a:lnTo>
                    <a:pt x="203" y="356"/>
                  </a:lnTo>
                  <a:lnTo>
                    <a:pt x="203" y="356"/>
                  </a:lnTo>
                  <a:lnTo>
                    <a:pt x="194" y="367"/>
                  </a:lnTo>
                  <a:lnTo>
                    <a:pt x="182" y="387"/>
                  </a:lnTo>
                  <a:lnTo>
                    <a:pt x="170" y="407"/>
                  </a:lnTo>
                  <a:lnTo>
                    <a:pt x="161" y="423"/>
                  </a:lnTo>
                  <a:lnTo>
                    <a:pt x="161" y="423"/>
                  </a:lnTo>
                  <a:lnTo>
                    <a:pt x="158" y="430"/>
                  </a:lnTo>
                  <a:lnTo>
                    <a:pt x="157" y="439"/>
                  </a:lnTo>
                  <a:lnTo>
                    <a:pt x="153" y="457"/>
                  </a:lnTo>
                  <a:lnTo>
                    <a:pt x="151" y="481"/>
                  </a:lnTo>
                  <a:lnTo>
                    <a:pt x="151" y="481"/>
                  </a:lnTo>
                  <a:lnTo>
                    <a:pt x="136" y="508"/>
                  </a:lnTo>
                  <a:lnTo>
                    <a:pt x="126" y="528"/>
                  </a:lnTo>
                  <a:lnTo>
                    <a:pt x="125" y="534"/>
                  </a:lnTo>
                  <a:lnTo>
                    <a:pt x="125" y="537"/>
                  </a:lnTo>
                  <a:lnTo>
                    <a:pt x="125" y="538"/>
                  </a:lnTo>
                  <a:lnTo>
                    <a:pt x="125" y="538"/>
                  </a:lnTo>
                  <a:lnTo>
                    <a:pt x="146" y="554"/>
                  </a:lnTo>
                  <a:lnTo>
                    <a:pt x="146" y="554"/>
                  </a:lnTo>
                  <a:lnTo>
                    <a:pt x="142" y="597"/>
                  </a:lnTo>
                  <a:lnTo>
                    <a:pt x="141" y="633"/>
                  </a:lnTo>
                  <a:lnTo>
                    <a:pt x="141" y="663"/>
                  </a:lnTo>
                  <a:lnTo>
                    <a:pt x="141" y="663"/>
                  </a:lnTo>
                  <a:lnTo>
                    <a:pt x="144" y="690"/>
                  </a:lnTo>
                  <a:lnTo>
                    <a:pt x="148" y="719"/>
                  </a:lnTo>
                  <a:lnTo>
                    <a:pt x="156" y="752"/>
                  </a:lnTo>
                  <a:lnTo>
                    <a:pt x="156" y="752"/>
                  </a:lnTo>
                  <a:lnTo>
                    <a:pt x="151" y="779"/>
                  </a:lnTo>
                  <a:lnTo>
                    <a:pt x="142" y="822"/>
                  </a:lnTo>
                  <a:lnTo>
                    <a:pt x="142" y="822"/>
                  </a:lnTo>
                  <a:lnTo>
                    <a:pt x="127" y="828"/>
                  </a:lnTo>
                  <a:lnTo>
                    <a:pt x="113" y="834"/>
                  </a:lnTo>
                  <a:lnTo>
                    <a:pt x="100" y="842"/>
                  </a:lnTo>
                  <a:lnTo>
                    <a:pt x="89" y="852"/>
                  </a:lnTo>
                  <a:lnTo>
                    <a:pt x="89" y="852"/>
                  </a:lnTo>
                  <a:lnTo>
                    <a:pt x="74" y="868"/>
                  </a:lnTo>
                  <a:lnTo>
                    <a:pt x="63" y="884"/>
                  </a:lnTo>
                  <a:lnTo>
                    <a:pt x="53" y="900"/>
                  </a:lnTo>
                  <a:lnTo>
                    <a:pt x="47" y="916"/>
                  </a:lnTo>
                  <a:lnTo>
                    <a:pt x="42" y="932"/>
                  </a:lnTo>
                  <a:lnTo>
                    <a:pt x="38" y="948"/>
                  </a:lnTo>
                  <a:lnTo>
                    <a:pt x="37" y="963"/>
                  </a:lnTo>
                  <a:lnTo>
                    <a:pt x="36" y="977"/>
                  </a:lnTo>
                  <a:lnTo>
                    <a:pt x="36" y="977"/>
                  </a:lnTo>
                  <a:lnTo>
                    <a:pt x="37" y="992"/>
                  </a:lnTo>
                  <a:lnTo>
                    <a:pt x="41" y="1008"/>
                  </a:lnTo>
                  <a:lnTo>
                    <a:pt x="44" y="1025"/>
                  </a:lnTo>
                  <a:lnTo>
                    <a:pt x="47" y="1044"/>
                  </a:lnTo>
                  <a:lnTo>
                    <a:pt x="47" y="1062"/>
                  </a:lnTo>
                  <a:lnTo>
                    <a:pt x="47" y="1072"/>
                  </a:lnTo>
                  <a:lnTo>
                    <a:pt x="46" y="1081"/>
                  </a:lnTo>
                  <a:lnTo>
                    <a:pt x="42" y="1091"/>
                  </a:lnTo>
                  <a:lnTo>
                    <a:pt x="38" y="1100"/>
                  </a:lnTo>
                  <a:lnTo>
                    <a:pt x="33" y="1110"/>
                  </a:lnTo>
                  <a:lnTo>
                    <a:pt x="26" y="1118"/>
                  </a:lnTo>
                  <a:lnTo>
                    <a:pt x="26" y="1118"/>
                  </a:lnTo>
                  <a:lnTo>
                    <a:pt x="18" y="1128"/>
                  </a:lnTo>
                  <a:lnTo>
                    <a:pt x="13" y="1142"/>
                  </a:lnTo>
                  <a:lnTo>
                    <a:pt x="8" y="1158"/>
                  </a:lnTo>
                  <a:lnTo>
                    <a:pt x="5" y="1175"/>
                  </a:lnTo>
                  <a:lnTo>
                    <a:pt x="2" y="1194"/>
                  </a:lnTo>
                  <a:lnTo>
                    <a:pt x="1" y="1214"/>
                  </a:lnTo>
                  <a:lnTo>
                    <a:pt x="0" y="1253"/>
                  </a:lnTo>
                  <a:lnTo>
                    <a:pt x="1" y="1292"/>
                  </a:lnTo>
                  <a:lnTo>
                    <a:pt x="2" y="1323"/>
                  </a:lnTo>
                  <a:lnTo>
                    <a:pt x="5" y="1354"/>
                  </a:lnTo>
                  <a:lnTo>
                    <a:pt x="5" y="1354"/>
                  </a:lnTo>
                  <a:lnTo>
                    <a:pt x="11" y="1354"/>
                  </a:lnTo>
                  <a:lnTo>
                    <a:pt x="26" y="1356"/>
                  </a:lnTo>
                  <a:lnTo>
                    <a:pt x="34" y="1359"/>
                  </a:lnTo>
                  <a:lnTo>
                    <a:pt x="44" y="1363"/>
                  </a:lnTo>
                  <a:lnTo>
                    <a:pt x="54" y="1367"/>
                  </a:lnTo>
                  <a:lnTo>
                    <a:pt x="62" y="1374"/>
                  </a:lnTo>
                  <a:lnTo>
                    <a:pt x="62" y="1374"/>
                  </a:lnTo>
                  <a:lnTo>
                    <a:pt x="69" y="1382"/>
                  </a:lnTo>
                  <a:lnTo>
                    <a:pt x="74" y="1390"/>
                  </a:lnTo>
                  <a:lnTo>
                    <a:pt x="80" y="1403"/>
                  </a:lnTo>
                  <a:lnTo>
                    <a:pt x="84" y="1407"/>
                  </a:lnTo>
                  <a:lnTo>
                    <a:pt x="85" y="1408"/>
                  </a:lnTo>
                  <a:lnTo>
                    <a:pt x="88" y="1408"/>
                  </a:lnTo>
                  <a:lnTo>
                    <a:pt x="93" y="1406"/>
                  </a:lnTo>
                  <a:lnTo>
                    <a:pt x="99" y="1401"/>
                  </a:lnTo>
                  <a:lnTo>
                    <a:pt x="99" y="1401"/>
                  </a:lnTo>
                  <a:lnTo>
                    <a:pt x="108" y="1393"/>
                  </a:lnTo>
                  <a:lnTo>
                    <a:pt x="116" y="1386"/>
                  </a:lnTo>
                  <a:lnTo>
                    <a:pt x="132" y="1376"/>
                  </a:lnTo>
                  <a:lnTo>
                    <a:pt x="146" y="1366"/>
                  </a:lnTo>
                  <a:lnTo>
                    <a:pt x="150" y="1363"/>
                  </a:lnTo>
                  <a:lnTo>
                    <a:pt x="151" y="1359"/>
                  </a:lnTo>
                  <a:lnTo>
                    <a:pt x="151" y="1359"/>
                  </a:lnTo>
                  <a:lnTo>
                    <a:pt x="155" y="1297"/>
                  </a:lnTo>
                  <a:lnTo>
                    <a:pt x="155" y="1297"/>
                  </a:lnTo>
                  <a:lnTo>
                    <a:pt x="167" y="1369"/>
                  </a:lnTo>
                  <a:lnTo>
                    <a:pt x="177" y="1427"/>
                  </a:lnTo>
                  <a:lnTo>
                    <a:pt x="177" y="1427"/>
                  </a:lnTo>
                  <a:lnTo>
                    <a:pt x="191" y="1494"/>
                  </a:lnTo>
                  <a:lnTo>
                    <a:pt x="202" y="1562"/>
                  </a:lnTo>
                  <a:lnTo>
                    <a:pt x="213" y="1635"/>
                  </a:lnTo>
                  <a:lnTo>
                    <a:pt x="213" y="1635"/>
                  </a:lnTo>
                  <a:lnTo>
                    <a:pt x="240" y="1705"/>
                  </a:lnTo>
                  <a:lnTo>
                    <a:pt x="260" y="1756"/>
                  </a:lnTo>
                  <a:lnTo>
                    <a:pt x="271" y="1787"/>
                  </a:lnTo>
                  <a:lnTo>
                    <a:pt x="271" y="1787"/>
                  </a:lnTo>
                  <a:lnTo>
                    <a:pt x="277" y="1804"/>
                  </a:lnTo>
                  <a:lnTo>
                    <a:pt x="286" y="1825"/>
                  </a:lnTo>
                  <a:lnTo>
                    <a:pt x="293" y="1845"/>
                  </a:lnTo>
                  <a:lnTo>
                    <a:pt x="296" y="1854"/>
                  </a:lnTo>
                  <a:lnTo>
                    <a:pt x="297" y="1860"/>
                  </a:lnTo>
                  <a:lnTo>
                    <a:pt x="297" y="1860"/>
                  </a:lnTo>
                  <a:lnTo>
                    <a:pt x="296" y="1876"/>
                  </a:lnTo>
                  <a:lnTo>
                    <a:pt x="293" y="1897"/>
                  </a:lnTo>
                  <a:lnTo>
                    <a:pt x="290" y="1917"/>
                  </a:lnTo>
                  <a:lnTo>
                    <a:pt x="286" y="1928"/>
                  </a:lnTo>
                  <a:lnTo>
                    <a:pt x="286" y="1928"/>
                  </a:lnTo>
                  <a:lnTo>
                    <a:pt x="284" y="1937"/>
                  </a:lnTo>
                  <a:lnTo>
                    <a:pt x="280" y="1951"/>
                  </a:lnTo>
                  <a:lnTo>
                    <a:pt x="276" y="1970"/>
                  </a:lnTo>
                  <a:lnTo>
                    <a:pt x="276" y="1970"/>
                  </a:lnTo>
                  <a:lnTo>
                    <a:pt x="277" y="1971"/>
                  </a:lnTo>
                  <a:lnTo>
                    <a:pt x="280" y="1975"/>
                  </a:lnTo>
                  <a:lnTo>
                    <a:pt x="284" y="1979"/>
                  </a:lnTo>
                  <a:lnTo>
                    <a:pt x="287" y="1980"/>
                  </a:lnTo>
                  <a:lnTo>
                    <a:pt x="292" y="1980"/>
                  </a:lnTo>
                  <a:lnTo>
                    <a:pt x="292" y="1980"/>
                  </a:lnTo>
                  <a:lnTo>
                    <a:pt x="305" y="1980"/>
                  </a:lnTo>
                  <a:lnTo>
                    <a:pt x="322" y="1977"/>
                  </a:lnTo>
                  <a:lnTo>
                    <a:pt x="344" y="1975"/>
                  </a:lnTo>
                  <a:lnTo>
                    <a:pt x="344" y="1975"/>
                  </a:lnTo>
                  <a:lnTo>
                    <a:pt x="310" y="2015"/>
                  </a:lnTo>
                  <a:lnTo>
                    <a:pt x="287" y="2043"/>
                  </a:lnTo>
                  <a:lnTo>
                    <a:pt x="279" y="2053"/>
                  </a:lnTo>
                  <a:lnTo>
                    <a:pt x="276" y="2059"/>
                  </a:lnTo>
                  <a:lnTo>
                    <a:pt x="276" y="2059"/>
                  </a:lnTo>
                  <a:lnTo>
                    <a:pt x="275" y="2062"/>
                  </a:lnTo>
                  <a:lnTo>
                    <a:pt x="272" y="2064"/>
                  </a:lnTo>
                  <a:lnTo>
                    <a:pt x="267" y="2069"/>
                  </a:lnTo>
                  <a:lnTo>
                    <a:pt x="264" y="2074"/>
                  </a:lnTo>
                  <a:lnTo>
                    <a:pt x="261" y="2080"/>
                  </a:lnTo>
                  <a:lnTo>
                    <a:pt x="261" y="2087"/>
                  </a:lnTo>
                  <a:lnTo>
                    <a:pt x="262" y="2090"/>
                  </a:lnTo>
                  <a:lnTo>
                    <a:pt x="264" y="2094"/>
                  </a:lnTo>
                  <a:lnTo>
                    <a:pt x="267" y="2097"/>
                  </a:lnTo>
                  <a:lnTo>
                    <a:pt x="271" y="2100"/>
                  </a:lnTo>
                  <a:lnTo>
                    <a:pt x="271" y="2100"/>
                  </a:lnTo>
                  <a:lnTo>
                    <a:pt x="276" y="2104"/>
                  </a:lnTo>
                  <a:lnTo>
                    <a:pt x="282" y="2106"/>
                  </a:lnTo>
                  <a:lnTo>
                    <a:pt x="296" y="2111"/>
                  </a:lnTo>
                  <a:lnTo>
                    <a:pt x="313" y="2115"/>
                  </a:lnTo>
                  <a:lnTo>
                    <a:pt x="329" y="2119"/>
                  </a:lnTo>
                  <a:lnTo>
                    <a:pt x="358" y="2121"/>
                  </a:lnTo>
                  <a:lnTo>
                    <a:pt x="370" y="2121"/>
                  </a:lnTo>
                  <a:lnTo>
                    <a:pt x="432" y="2111"/>
                  </a:lnTo>
                  <a:lnTo>
                    <a:pt x="432" y="2111"/>
                  </a:lnTo>
                  <a:lnTo>
                    <a:pt x="438" y="2111"/>
                  </a:lnTo>
                  <a:lnTo>
                    <a:pt x="453" y="2110"/>
                  </a:lnTo>
                  <a:lnTo>
                    <a:pt x="462" y="2108"/>
                  </a:lnTo>
                  <a:lnTo>
                    <a:pt x="469" y="2105"/>
                  </a:lnTo>
                  <a:lnTo>
                    <a:pt x="476" y="2101"/>
                  </a:lnTo>
                  <a:lnTo>
                    <a:pt x="478" y="2099"/>
                  </a:lnTo>
                  <a:lnTo>
                    <a:pt x="479" y="2095"/>
                  </a:lnTo>
                  <a:lnTo>
                    <a:pt x="479" y="2095"/>
                  </a:lnTo>
                  <a:lnTo>
                    <a:pt x="481" y="2089"/>
                  </a:lnTo>
                  <a:lnTo>
                    <a:pt x="482" y="2082"/>
                  </a:lnTo>
                  <a:lnTo>
                    <a:pt x="481" y="2074"/>
                  </a:lnTo>
                  <a:lnTo>
                    <a:pt x="479" y="2068"/>
                  </a:lnTo>
                  <a:lnTo>
                    <a:pt x="476" y="2058"/>
                  </a:lnTo>
                  <a:lnTo>
                    <a:pt x="474" y="2053"/>
                  </a:lnTo>
                  <a:lnTo>
                    <a:pt x="474" y="2053"/>
                  </a:lnTo>
                  <a:lnTo>
                    <a:pt x="471" y="2043"/>
                  </a:lnTo>
                  <a:lnTo>
                    <a:pt x="463" y="2027"/>
                  </a:lnTo>
                  <a:lnTo>
                    <a:pt x="463" y="2027"/>
                  </a:lnTo>
                  <a:lnTo>
                    <a:pt x="460" y="2017"/>
                  </a:lnTo>
                  <a:lnTo>
                    <a:pt x="458" y="2012"/>
                  </a:lnTo>
                  <a:lnTo>
                    <a:pt x="489" y="2012"/>
                  </a:lnTo>
                  <a:lnTo>
                    <a:pt x="479" y="1975"/>
                  </a:lnTo>
                  <a:lnTo>
                    <a:pt x="453" y="1939"/>
                  </a:lnTo>
                  <a:lnTo>
                    <a:pt x="453" y="1939"/>
                  </a:lnTo>
                  <a:lnTo>
                    <a:pt x="450" y="1932"/>
                  </a:lnTo>
                  <a:lnTo>
                    <a:pt x="443" y="1913"/>
                  </a:lnTo>
                  <a:lnTo>
                    <a:pt x="443" y="1913"/>
                  </a:lnTo>
                  <a:lnTo>
                    <a:pt x="432" y="1882"/>
                  </a:lnTo>
                  <a:lnTo>
                    <a:pt x="429" y="1867"/>
                  </a:lnTo>
                  <a:lnTo>
                    <a:pt x="427" y="1860"/>
                  </a:lnTo>
                  <a:lnTo>
                    <a:pt x="427" y="1855"/>
                  </a:lnTo>
                  <a:lnTo>
                    <a:pt x="427" y="1855"/>
                  </a:lnTo>
                  <a:lnTo>
                    <a:pt x="427" y="1846"/>
                  </a:lnTo>
                  <a:lnTo>
                    <a:pt x="426" y="1830"/>
                  </a:lnTo>
                  <a:lnTo>
                    <a:pt x="422" y="1785"/>
                  </a:lnTo>
                  <a:lnTo>
                    <a:pt x="417" y="1725"/>
                  </a:lnTo>
                  <a:lnTo>
                    <a:pt x="375" y="1630"/>
                  </a:lnTo>
                  <a:lnTo>
                    <a:pt x="354" y="1322"/>
                  </a:lnTo>
                  <a:lnTo>
                    <a:pt x="354" y="1301"/>
                  </a:lnTo>
                  <a:lnTo>
                    <a:pt x="354" y="1301"/>
                  </a:lnTo>
                  <a:lnTo>
                    <a:pt x="367" y="1325"/>
                  </a:lnTo>
                  <a:lnTo>
                    <a:pt x="375" y="1344"/>
                  </a:lnTo>
                  <a:lnTo>
                    <a:pt x="380" y="1359"/>
                  </a:lnTo>
                  <a:lnTo>
                    <a:pt x="380" y="1359"/>
                  </a:lnTo>
                  <a:lnTo>
                    <a:pt x="401" y="1443"/>
                  </a:lnTo>
                  <a:lnTo>
                    <a:pt x="416" y="1500"/>
                  </a:lnTo>
                  <a:lnTo>
                    <a:pt x="427" y="1536"/>
                  </a:lnTo>
                  <a:lnTo>
                    <a:pt x="427" y="1536"/>
                  </a:lnTo>
                  <a:lnTo>
                    <a:pt x="458" y="1614"/>
                  </a:lnTo>
                  <a:lnTo>
                    <a:pt x="476" y="1659"/>
                  </a:lnTo>
                  <a:lnTo>
                    <a:pt x="484" y="1682"/>
                  </a:lnTo>
                  <a:lnTo>
                    <a:pt x="484" y="1682"/>
                  </a:lnTo>
                  <a:lnTo>
                    <a:pt x="531" y="1876"/>
                  </a:lnTo>
                  <a:lnTo>
                    <a:pt x="562" y="1970"/>
                  </a:lnTo>
                  <a:lnTo>
                    <a:pt x="562" y="1970"/>
                  </a:lnTo>
                  <a:lnTo>
                    <a:pt x="569" y="1982"/>
                  </a:lnTo>
                  <a:lnTo>
                    <a:pt x="574" y="1992"/>
                  </a:lnTo>
                  <a:lnTo>
                    <a:pt x="576" y="1995"/>
                  </a:lnTo>
                  <a:lnTo>
                    <a:pt x="578" y="1996"/>
                  </a:lnTo>
                  <a:lnTo>
                    <a:pt x="578" y="1996"/>
                  </a:lnTo>
                  <a:lnTo>
                    <a:pt x="593" y="1999"/>
                  </a:lnTo>
                  <a:lnTo>
                    <a:pt x="605" y="2001"/>
                  </a:lnTo>
                  <a:lnTo>
                    <a:pt x="605" y="2001"/>
                  </a:lnTo>
                  <a:lnTo>
                    <a:pt x="602" y="2011"/>
                  </a:lnTo>
                  <a:lnTo>
                    <a:pt x="597" y="2033"/>
                  </a:lnTo>
                  <a:lnTo>
                    <a:pt x="595" y="2047"/>
                  </a:lnTo>
                  <a:lnTo>
                    <a:pt x="595" y="2059"/>
                  </a:lnTo>
                  <a:lnTo>
                    <a:pt x="596" y="2070"/>
                  </a:lnTo>
                  <a:lnTo>
                    <a:pt x="597" y="2075"/>
                  </a:lnTo>
                  <a:lnTo>
                    <a:pt x="600" y="2079"/>
                  </a:lnTo>
                  <a:lnTo>
                    <a:pt x="600" y="2079"/>
                  </a:lnTo>
                  <a:lnTo>
                    <a:pt x="605" y="2085"/>
                  </a:lnTo>
                  <a:lnTo>
                    <a:pt x="611" y="2089"/>
                  </a:lnTo>
                  <a:lnTo>
                    <a:pt x="618" y="2092"/>
                  </a:lnTo>
                  <a:lnTo>
                    <a:pt x="624" y="2092"/>
                  </a:lnTo>
                  <a:lnTo>
                    <a:pt x="637" y="2092"/>
                  </a:lnTo>
                  <a:lnTo>
                    <a:pt x="647" y="2090"/>
                  </a:lnTo>
                  <a:lnTo>
                    <a:pt x="647" y="2090"/>
                  </a:lnTo>
                  <a:lnTo>
                    <a:pt x="649" y="2092"/>
                  </a:lnTo>
                  <a:lnTo>
                    <a:pt x="653" y="2094"/>
                  </a:lnTo>
                  <a:lnTo>
                    <a:pt x="659" y="2104"/>
                  </a:lnTo>
                  <a:lnTo>
                    <a:pt x="664" y="2109"/>
                  </a:lnTo>
                  <a:lnTo>
                    <a:pt x="669" y="2114"/>
                  </a:lnTo>
                  <a:lnTo>
                    <a:pt x="675" y="2119"/>
                  </a:lnTo>
                  <a:lnTo>
                    <a:pt x="683" y="2121"/>
                  </a:lnTo>
                  <a:lnTo>
                    <a:pt x="683" y="2121"/>
                  </a:lnTo>
                  <a:lnTo>
                    <a:pt x="695" y="2123"/>
                  </a:lnTo>
                  <a:lnTo>
                    <a:pt x="712" y="2121"/>
                  </a:lnTo>
                  <a:lnTo>
                    <a:pt x="732" y="2120"/>
                  </a:lnTo>
                  <a:lnTo>
                    <a:pt x="753" y="2116"/>
                  </a:lnTo>
                  <a:lnTo>
                    <a:pt x="774" y="2113"/>
                  </a:lnTo>
                  <a:lnTo>
                    <a:pt x="792" y="2109"/>
                  </a:lnTo>
                  <a:lnTo>
                    <a:pt x="803" y="2105"/>
                  </a:lnTo>
                  <a:lnTo>
                    <a:pt x="807" y="2103"/>
                  </a:lnTo>
                  <a:lnTo>
                    <a:pt x="808" y="2100"/>
                  </a:lnTo>
                  <a:lnTo>
                    <a:pt x="808" y="2100"/>
                  </a:lnTo>
                  <a:lnTo>
                    <a:pt x="807" y="2095"/>
                  </a:lnTo>
                  <a:lnTo>
                    <a:pt x="802" y="2089"/>
                  </a:lnTo>
                  <a:lnTo>
                    <a:pt x="789" y="2073"/>
                  </a:lnTo>
                  <a:lnTo>
                    <a:pt x="772" y="2053"/>
                  </a:lnTo>
                  <a:lnTo>
                    <a:pt x="693" y="1965"/>
                  </a:lnTo>
                  <a:lnTo>
                    <a:pt x="693" y="1965"/>
                  </a:lnTo>
                  <a:lnTo>
                    <a:pt x="699" y="1961"/>
                  </a:lnTo>
                  <a:lnTo>
                    <a:pt x="710" y="1955"/>
                  </a:lnTo>
                  <a:lnTo>
                    <a:pt x="716" y="1950"/>
                  </a:lnTo>
                  <a:lnTo>
                    <a:pt x="721" y="1946"/>
                  </a:lnTo>
                  <a:lnTo>
                    <a:pt x="723" y="1943"/>
                  </a:lnTo>
                  <a:lnTo>
                    <a:pt x="725" y="1940"/>
                  </a:lnTo>
                  <a:lnTo>
                    <a:pt x="725" y="1939"/>
                  </a:lnTo>
                  <a:lnTo>
                    <a:pt x="725" y="1939"/>
                  </a:lnTo>
                  <a:lnTo>
                    <a:pt x="709" y="1906"/>
                  </a:lnTo>
                  <a:lnTo>
                    <a:pt x="693" y="1876"/>
                  </a:lnTo>
                  <a:lnTo>
                    <a:pt x="693" y="1876"/>
                  </a:lnTo>
                  <a:lnTo>
                    <a:pt x="690" y="1866"/>
                  </a:lnTo>
                  <a:lnTo>
                    <a:pt x="686" y="1847"/>
                  </a:lnTo>
                  <a:lnTo>
                    <a:pt x="683" y="1824"/>
                  </a:lnTo>
                  <a:lnTo>
                    <a:pt x="683" y="1824"/>
                  </a:lnTo>
                  <a:lnTo>
                    <a:pt x="674" y="1793"/>
                  </a:lnTo>
                  <a:lnTo>
                    <a:pt x="666" y="1765"/>
                  </a:lnTo>
                  <a:lnTo>
                    <a:pt x="662" y="1739"/>
                  </a:lnTo>
                  <a:lnTo>
                    <a:pt x="662" y="1739"/>
                  </a:lnTo>
                  <a:lnTo>
                    <a:pt x="659" y="1730"/>
                  </a:lnTo>
                  <a:lnTo>
                    <a:pt x="655" y="1713"/>
                  </a:lnTo>
                  <a:lnTo>
                    <a:pt x="640" y="1670"/>
                  </a:lnTo>
                  <a:lnTo>
                    <a:pt x="603" y="1566"/>
                  </a:lnTo>
                  <a:lnTo>
                    <a:pt x="803" y="1505"/>
                  </a:lnTo>
                  <a:lnTo>
                    <a:pt x="808" y="1437"/>
                  </a:lnTo>
                  <a:lnTo>
                    <a:pt x="735" y="1128"/>
                  </a:lnTo>
                  <a:lnTo>
                    <a:pt x="704" y="1113"/>
                  </a:lnTo>
                  <a:lnTo>
                    <a:pt x="654" y="1127"/>
                  </a:lnTo>
                  <a:lnTo>
                    <a:pt x="657" y="1102"/>
                  </a:lnTo>
                  <a:lnTo>
                    <a:pt x="635" y="1061"/>
                  </a:lnTo>
                  <a:lnTo>
                    <a:pt x="605" y="1045"/>
                  </a:lnTo>
                  <a:lnTo>
                    <a:pt x="597" y="986"/>
                  </a:lnTo>
                  <a:lnTo>
                    <a:pt x="597" y="986"/>
                  </a:lnTo>
                  <a:lnTo>
                    <a:pt x="605" y="878"/>
                  </a:lnTo>
                  <a:lnTo>
                    <a:pt x="600" y="831"/>
                  </a:lnTo>
                  <a:lnTo>
                    <a:pt x="600" y="831"/>
                  </a:lnTo>
                  <a:lnTo>
                    <a:pt x="623" y="805"/>
                  </a:lnTo>
                  <a:lnTo>
                    <a:pt x="639" y="785"/>
                  </a:lnTo>
                  <a:lnTo>
                    <a:pt x="644" y="777"/>
                  </a:lnTo>
                  <a:lnTo>
                    <a:pt x="647" y="774"/>
                  </a:lnTo>
                  <a:lnTo>
                    <a:pt x="647" y="774"/>
                  </a:lnTo>
                  <a:lnTo>
                    <a:pt x="653" y="754"/>
                  </a:lnTo>
                  <a:lnTo>
                    <a:pt x="666" y="717"/>
                  </a:lnTo>
                  <a:lnTo>
                    <a:pt x="688" y="663"/>
                  </a:lnTo>
                  <a:lnTo>
                    <a:pt x="688" y="663"/>
                  </a:lnTo>
                  <a:lnTo>
                    <a:pt x="706" y="658"/>
                  </a:lnTo>
                  <a:lnTo>
                    <a:pt x="720" y="652"/>
                  </a:lnTo>
                  <a:lnTo>
                    <a:pt x="723" y="650"/>
                  </a:lnTo>
                  <a:lnTo>
                    <a:pt x="725" y="648"/>
                  </a:lnTo>
                  <a:lnTo>
                    <a:pt x="725" y="648"/>
                  </a:lnTo>
                  <a:lnTo>
                    <a:pt x="721" y="632"/>
                  </a:lnTo>
                  <a:lnTo>
                    <a:pt x="717" y="602"/>
                  </a:lnTo>
                  <a:lnTo>
                    <a:pt x="714" y="574"/>
                  </a:lnTo>
                  <a:lnTo>
                    <a:pt x="714" y="564"/>
                  </a:lnTo>
                  <a:lnTo>
                    <a:pt x="714" y="559"/>
                  </a:lnTo>
                  <a:lnTo>
                    <a:pt x="714" y="559"/>
                  </a:lnTo>
                  <a:lnTo>
                    <a:pt x="715" y="554"/>
                  </a:lnTo>
                  <a:lnTo>
                    <a:pt x="716" y="542"/>
                  </a:lnTo>
                  <a:lnTo>
                    <a:pt x="716" y="507"/>
                  </a:lnTo>
                  <a:lnTo>
                    <a:pt x="715" y="488"/>
                  </a:lnTo>
                  <a:lnTo>
                    <a:pt x="714" y="470"/>
                  </a:lnTo>
                  <a:lnTo>
                    <a:pt x="711" y="455"/>
                  </a:lnTo>
                  <a:lnTo>
                    <a:pt x="709" y="444"/>
                  </a:lnTo>
                  <a:lnTo>
                    <a:pt x="709" y="444"/>
                  </a:lnTo>
                  <a:lnTo>
                    <a:pt x="704" y="435"/>
                  </a:lnTo>
                  <a:lnTo>
                    <a:pt x="694" y="425"/>
                  </a:lnTo>
                  <a:lnTo>
                    <a:pt x="670" y="400"/>
                  </a:lnTo>
                  <a:lnTo>
                    <a:pt x="648" y="380"/>
                  </a:lnTo>
                  <a:lnTo>
                    <a:pt x="635" y="371"/>
                  </a:lnTo>
                  <a:lnTo>
                    <a:pt x="635" y="371"/>
                  </a:lnTo>
                  <a:lnTo>
                    <a:pt x="557" y="335"/>
                  </a:lnTo>
                  <a:lnTo>
                    <a:pt x="500" y="287"/>
                  </a:lnTo>
                  <a:lnTo>
                    <a:pt x="505" y="240"/>
                  </a:lnTo>
                  <a:lnTo>
                    <a:pt x="505" y="240"/>
                  </a:lnTo>
                  <a:lnTo>
                    <a:pt x="512" y="237"/>
                  </a:lnTo>
                  <a:lnTo>
                    <a:pt x="521" y="229"/>
                  </a:lnTo>
                  <a:lnTo>
                    <a:pt x="521" y="229"/>
                  </a:lnTo>
                  <a:lnTo>
                    <a:pt x="535" y="214"/>
                  </a:lnTo>
                  <a:lnTo>
                    <a:pt x="543" y="203"/>
                  </a:lnTo>
                  <a:lnTo>
                    <a:pt x="545" y="198"/>
                  </a:lnTo>
                  <a:lnTo>
                    <a:pt x="548" y="193"/>
                  </a:lnTo>
                  <a:lnTo>
                    <a:pt x="548" y="193"/>
                  </a:lnTo>
                  <a:lnTo>
                    <a:pt x="555" y="154"/>
                  </a:lnTo>
                  <a:lnTo>
                    <a:pt x="560" y="128"/>
                  </a:lnTo>
                  <a:lnTo>
                    <a:pt x="562" y="110"/>
                  </a:lnTo>
                  <a:lnTo>
                    <a:pt x="562" y="110"/>
                  </a:lnTo>
                  <a:lnTo>
                    <a:pt x="562" y="98"/>
                  </a:lnTo>
                  <a:lnTo>
                    <a:pt x="561" y="88"/>
                  </a:lnTo>
                  <a:lnTo>
                    <a:pt x="557" y="78"/>
                  </a:lnTo>
                  <a:lnTo>
                    <a:pt x="536" y="52"/>
                  </a:lnTo>
                  <a:lnTo>
                    <a:pt x="531" y="42"/>
                  </a:lnTo>
                  <a:lnTo>
                    <a:pt x="505" y="31"/>
                  </a:lnTo>
                  <a:lnTo>
                    <a:pt x="463" y="10"/>
                  </a:lnTo>
                  <a:lnTo>
                    <a:pt x="432" y="5"/>
                  </a:lnTo>
                  <a:lnTo>
                    <a:pt x="417" y="5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25">
              <a:extLst>
                <a:ext uri="{FF2B5EF4-FFF2-40B4-BE49-F238E27FC236}">
                  <a16:creationId xmlns:a16="http://schemas.microsoft.com/office/drawing/2014/main" id="{BB2E0557-C8D4-4ED5-8F56-4143E0B020B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060319" y="4733998"/>
              <a:ext cx="1020061" cy="1576853"/>
            </a:xfrm>
            <a:custGeom>
              <a:avLst/>
              <a:gdLst>
                <a:gd name="T0" fmla="*/ 200 w 938"/>
                <a:gd name="T1" fmla="*/ 117 h 1450"/>
                <a:gd name="T2" fmla="*/ 146 w 938"/>
                <a:gd name="T3" fmla="*/ 169 h 1450"/>
                <a:gd name="T4" fmla="*/ 87 w 938"/>
                <a:gd name="T5" fmla="*/ 325 h 1450"/>
                <a:gd name="T6" fmla="*/ 41 w 938"/>
                <a:gd name="T7" fmla="*/ 473 h 1450"/>
                <a:gd name="T8" fmla="*/ 0 w 938"/>
                <a:gd name="T9" fmla="*/ 638 h 1450"/>
                <a:gd name="T10" fmla="*/ 35 w 938"/>
                <a:gd name="T11" fmla="*/ 691 h 1450"/>
                <a:gd name="T12" fmla="*/ 116 w 938"/>
                <a:gd name="T13" fmla="*/ 775 h 1450"/>
                <a:gd name="T14" fmla="*/ 50 w 938"/>
                <a:gd name="T15" fmla="*/ 1403 h 1450"/>
                <a:gd name="T16" fmla="*/ 234 w 938"/>
                <a:gd name="T17" fmla="*/ 1406 h 1450"/>
                <a:gd name="T18" fmla="*/ 221 w 938"/>
                <a:gd name="T19" fmla="*/ 1371 h 1450"/>
                <a:gd name="T20" fmla="*/ 231 w 938"/>
                <a:gd name="T21" fmla="*/ 1032 h 1450"/>
                <a:gd name="T22" fmla="*/ 306 w 938"/>
                <a:gd name="T23" fmla="*/ 1372 h 1450"/>
                <a:gd name="T24" fmla="*/ 334 w 938"/>
                <a:gd name="T25" fmla="*/ 1413 h 1450"/>
                <a:gd name="T26" fmla="*/ 463 w 938"/>
                <a:gd name="T27" fmla="*/ 1444 h 1450"/>
                <a:gd name="T28" fmla="*/ 432 w 938"/>
                <a:gd name="T29" fmla="*/ 1393 h 1450"/>
                <a:gd name="T30" fmla="*/ 623 w 938"/>
                <a:gd name="T31" fmla="*/ 1302 h 1450"/>
                <a:gd name="T32" fmla="*/ 512 w 938"/>
                <a:gd name="T33" fmla="*/ 1273 h 1450"/>
                <a:gd name="T34" fmla="*/ 499 w 938"/>
                <a:gd name="T35" fmla="*/ 1181 h 1450"/>
                <a:gd name="T36" fmla="*/ 582 w 938"/>
                <a:gd name="T37" fmla="*/ 1057 h 1450"/>
                <a:gd name="T38" fmla="*/ 639 w 938"/>
                <a:gd name="T39" fmla="*/ 1197 h 1450"/>
                <a:gd name="T40" fmla="*/ 710 w 938"/>
                <a:gd name="T41" fmla="*/ 1335 h 1450"/>
                <a:gd name="T42" fmla="*/ 721 w 938"/>
                <a:gd name="T43" fmla="*/ 1434 h 1450"/>
                <a:gd name="T44" fmla="*/ 809 w 938"/>
                <a:gd name="T45" fmla="*/ 1424 h 1450"/>
                <a:gd name="T46" fmla="*/ 897 w 938"/>
                <a:gd name="T47" fmla="*/ 1397 h 1450"/>
                <a:gd name="T48" fmla="*/ 850 w 938"/>
                <a:gd name="T49" fmla="*/ 1373 h 1450"/>
                <a:gd name="T50" fmla="*/ 757 w 938"/>
                <a:gd name="T51" fmla="*/ 1246 h 1450"/>
                <a:gd name="T52" fmla="*/ 730 w 938"/>
                <a:gd name="T53" fmla="*/ 975 h 1450"/>
                <a:gd name="T54" fmla="*/ 732 w 938"/>
                <a:gd name="T55" fmla="*/ 913 h 1450"/>
                <a:gd name="T56" fmla="*/ 752 w 938"/>
                <a:gd name="T57" fmla="*/ 925 h 1450"/>
                <a:gd name="T58" fmla="*/ 757 w 938"/>
                <a:gd name="T59" fmla="*/ 866 h 1450"/>
                <a:gd name="T60" fmla="*/ 770 w 938"/>
                <a:gd name="T61" fmla="*/ 691 h 1450"/>
                <a:gd name="T62" fmla="*/ 897 w 938"/>
                <a:gd name="T63" fmla="*/ 744 h 1450"/>
                <a:gd name="T64" fmla="*/ 935 w 938"/>
                <a:gd name="T65" fmla="*/ 725 h 1450"/>
                <a:gd name="T66" fmla="*/ 916 w 938"/>
                <a:gd name="T67" fmla="*/ 682 h 1450"/>
                <a:gd name="T68" fmla="*/ 783 w 938"/>
                <a:gd name="T69" fmla="*/ 608 h 1450"/>
                <a:gd name="T70" fmla="*/ 685 w 938"/>
                <a:gd name="T71" fmla="*/ 454 h 1450"/>
                <a:gd name="T72" fmla="*/ 685 w 938"/>
                <a:gd name="T73" fmla="*/ 406 h 1450"/>
                <a:gd name="T74" fmla="*/ 650 w 938"/>
                <a:gd name="T75" fmla="*/ 320 h 1450"/>
                <a:gd name="T76" fmla="*/ 605 w 938"/>
                <a:gd name="T77" fmla="*/ 156 h 1450"/>
                <a:gd name="T78" fmla="*/ 523 w 938"/>
                <a:gd name="T79" fmla="*/ 138 h 1450"/>
                <a:gd name="T80" fmla="*/ 458 w 938"/>
                <a:gd name="T81" fmla="*/ 258 h 1450"/>
                <a:gd name="T82" fmla="*/ 427 w 938"/>
                <a:gd name="T83" fmla="*/ 454 h 1450"/>
                <a:gd name="T84" fmla="*/ 416 w 938"/>
                <a:gd name="T85" fmla="*/ 521 h 1450"/>
                <a:gd name="T86" fmla="*/ 440 w 938"/>
                <a:gd name="T87" fmla="*/ 620 h 1450"/>
                <a:gd name="T88" fmla="*/ 418 w 938"/>
                <a:gd name="T89" fmla="*/ 836 h 1450"/>
                <a:gd name="T90" fmla="*/ 441 w 938"/>
                <a:gd name="T91" fmla="*/ 1047 h 1450"/>
                <a:gd name="T92" fmla="*/ 430 w 938"/>
                <a:gd name="T93" fmla="*/ 1104 h 1450"/>
                <a:gd name="T94" fmla="*/ 396 w 938"/>
                <a:gd name="T95" fmla="*/ 983 h 1450"/>
                <a:gd name="T96" fmla="*/ 376 w 938"/>
                <a:gd name="T97" fmla="*/ 774 h 1450"/>
                <a:gd name="T98" fmla="*/ 360 w 938"/>
                <a:gd name="T99" fmla="*/ 588 h 1450"/>
                <a:gd name="T100" fmla="*/ 329 w 938"/>
                <a:gd name="T101" fmla="*/ 370 h 1450"/>
                <a:gd name="T102" fmla="*/ 329 w 938"/>
                <a:gd name="T103" fmla="*/ 299 h 1450"/>
                <a:gd name="T104" fmla="*/ 355 w 938"/>
                <a:gd name="T105" fmla="*/ 232 h 1450"/>
                <a:gd name="T106" fmla="*/ 401 w 938"/>
                <a:gd name="T107" fmla="*/ 191 h 1450"/>
                <a:gd name="T108" fmla="*/ 437 w 938"/>
                <a:gd name="T109" fmla="*/ 144 h 1450"/>
                <a:gd name="T110" fmla="*/ 458 w 938"/>
                <a:gd name="T111" fmla="*/ 87 h 1450"/>
                <a:gd name="T112" fmla="*/ 413 w 938"/>
                <a:gd name="T113" fmla="*/ 9 h 1450"/>
                <a:gd name="T114" fmla="*/ 317 w 938"/>
                <a:gd name="T115" fmla="*/ 11 h 1450"/>
                <a:gd name="T116" fmla="*/ 283 w 938"/>
                <a:gd name="T117" fmla="*/ 51 h 1450"/>
                <a:gd name="T118" fmla="*/ 256 w 938"/>
                <a:gd name="T119" fmla="*/ 122 h 1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38" h="1450">
                  <a:moveTo>
                    <a:pt x="256" y="122"/>
                  </a:moveTo>
                  <a:lnTo>
                    <a:pt x="245" y="144"/>
                  </a:lnTo>
                  <a:lnTo>
                    <a:pt x="227" y="135"/>
                  </a:lnTo>
                  <a:lnTo>
                    <a:pt x="227" y="135"/>
                  </a:lnTo>
                  <a:lnTo>
                    <a:pt x="223" y="131"/>
                  </a:lnTo>
                  <a:lnTo>
                    <a:pt x="216" y="123"/>
                  </a:lnTo>
                  <a:lnTo>
                    <a:pt x="212" y="120"/>
                  </a:lnTo>
                  <a:lnTo>
                    <a:pt x="208" y="117"/>
                  </a:lnTo>
                  <a:lnTo>
                    <a:pt x="203" y="116"/>
                  </a:lnTo>
                  <a:lnTo>
                    <a:pt x="200" y="117"/>
                  </a:lnTo>
                  <a:lnTo>
                    <a:pt x="200" y="117"/>
                  </a:lnTo>
                  <a:lnTo>
                    <a:pt x="194" y="126"/>
                  </a:lnTo>
                  <a:lnTo>
                    <a:pt x="187" y="138"/>
                  </a:lnTo>
                  <a:lnTo>
                    <a:pt x="179" y="154"/>
                  </a:lnTo>
                  <a:lnTo>
                    <a:pt x="179" y="154"/>
                  </a:lnTo>
                  <a:lnTo>
                    <a:pt x="174" y="156"/>
                  </a:lnTo>
                  <a:lnTo>
                    <a:pt x="163" y="158"/>
                  </a:lnTo>
                  <a:lnTo>
                    <a:pt x="156" y="161"/>
                  </a:lnTo>
                  <a:lnTo>
                    <a:pt x="151" y="165"/>
                  </a:lnTo>
                  <a:lnTo>
                    <a:pt x="146" y="169"/>
                  </a:lnTo>
                  <a:lnTo>
                    <a:pt x="143" y="175"/>
                  </a:lnTo>
                  <a:lnTo>
                    <a:pt x="143" y="175"/>
                  </a:lnTo>
                  <a:lnTo>
                    <a:pt x="141" y="191"/>
                  </a:lnTo>
                  <a:lnTo>
                    <a:pt x="139" y="210"/>
                  </a:lnTo>
                  <a:lnTo>
                    <a:pt x="138" y="232"/>
                  </a:lnTo>
                  <a:lnTo>
                    <a:pt x="138" y="232"/>
                  </a:lnTo>
                  <a:lnTo>
                    <a:pt x="112" y="276"/>
                  </a:lnTo>
                  <a:lnTo>
                    <a:pt x="94" y="308"/>
                  </a:lnTo>
                  <a:lnTo>
                    <a:pt x="88" y="320"/>
                  </a:lnTo>
                  <a:lnTo>
                    <a:pt x="87" y="325"/>
                  </a:lnTo>
                  <a:lnTo>
                    <a:pt x="87" y="325"/>
                  </a:lnTo>
                  <a:lnTo>
                    <a:pt x="87" y="331"/>
                  </a:lnTo>
                  <a:lnTo>
                    <a:pt x="83" y="347"/>
                  </a:lnTo>
                  <a:lnTo>
                    <a:pt x="74" y="390"/>
                  </a:lnTo>
                  <a:lnTo>
                    <a:pt x="61" y="454"/>
                  </a:lnTo>
                  <a:lnTo>
                    <a:pt x="61" y="454"/>
                  </a:lnTo>
                  <a:lnTo>
                    <a:pt x="57" y="456"/>
                  </a:lnTo>
                  <a:lnTo>
                    <a:pt x="52" y="460"/>
                  </a:lnTo>
                  <a:lnTo>
                    <a:pt x="47" y="465"/>
                  </a:lnTo>
                  <a:lnTo>
                    <a:pt x="41" y="473"/>
                  </a:lnTo>
                  <a:lnTo>
                    <a:pt x="36" y="482"/>
                  </a:lnTo>
                  <a:lnTo>
                    <a:pt x="32" y="492"/>
                  </a:lnTo>
                  <a:lnTo>
                    <a:pt x="30" y="505"/>
                  </a:lnTo>
                  <a:lnTo>
                    <a:pt x="30" y="505"/>
                  </a:lnTo>
                  <a:lnTo>
                    <a:pt x="27" y="521"/>
                  </a:lnTo>
                  <a:lnTo>
                    <a:pt x="22" y="541"/>
                  </a:lnTo>
                  <a:lnTo>
                    <a:pt x="9" y="587"/>
                  </a:lnTo>
                  <a:lnTo>
                    <a:pt x="4" y="608"/>
                  </a:lnTo>
                  <a:lnTo>
                    <a:pt x="0" y="629"/>
                  </a:lnTo>
                  <a:lnTo>
                    <a:pt x="0" y="638"/>
                  </a:lnTo>
                  <a:lnTo>
                    <a:pt x="0" y="647"/>
                  </a:lnTo>
                  <a:lnTo>
                    <a:pt x="1" y="654"/>
                  </a:lnTo>
                  <a:lnTo>
                    <a:pt x="4" y="660"/>
                  </a:lnTo>
                  <a:lnTo>
                    <a:pt x="4" y="660"/>
                  </a:lnTo>
                  <a:lnTo>
                    <a:pt x="10" y="669"/>
                  </a:lnTo>
                  <a:lnTo>
                    <a:pt x="16" y="677"/>
                  </a:lnTo>
                  <a:lnTo>
                    <a:pt x="26" y="686"/>
                  </a:lnTo>
                  <a:lnTo>
                    <a:pt x="32" y="690"/>
                  </a:lnTo>
                  <a:lnTo>
                    <a:pt x="35" y="691"/>
                  </a:lnTo>
                  <a:lnTo>
                    <a:pt x="35" y="691"/>
                  </a:lnTo>
                  <a:lnTo>
                    <a:pt x="65" y="710"/>
                  </a:lnTo>
                  <a:lnTo>
                    <a:pt x="87" y="725"/>
                  </a:lnTo>
                  <a:lnTo>
                    <a:pt x="96" y="730"/>
                  </a:lnTo>
                  <a:lnTo>
                    <a:pt x="102" y="732"/>
                  </a:lnTo>
                  <a:lnTo>
                    <a:pt x="102" y="732"/>
                  </a:lnTo>
                  <a:lnTo>
                    <a:pt x="105" y="734"/>
                  </a:lnTo>
                  <a:lnTo>
                    <a:pt x="106" y="737"/>
                  </a:lnTo>
                  <a:lnTo>
                    <a:pt x="110" y="747"/>
                  </a:lnTo>
                  <a:lnTo>
                    <a:pt x="114" y="759"/>
                  </a:lnTo>
                  <a:lnTo>
                    <a:pt x="116" y="775"/>
                  </a:lnTo>
                  <a:lnTo>
                    <a:pt x="121" y="802"/>
                  </a:lnTo>
                  <a:lnTo>
                    <a:pt x="123" y="815"/>
                  </a:lnTo>
                  <a:lnTo>
                    <a:pt x="118" y="1001"/>
                  </a:lnTo>
                  <a:lnTo>
                    <a:pt x="53" y="1152"/>
                  </a:lnTo>
                  <a:lnTo>
                    <a:pt x="35" y="1252"/>
                  </a:lnTo>
                  <a:lnTo>
                    <a:pt x="19" y="1346"/>
                  </a:lnTo>
                  <a:lnTo>
                    <a:pt x="30" y="1357"/>
                  </a:lnTo>
                  <a:lnTo>
                    <a:pt x="30" y="1398"/>
                  </a:lnTo>
                  <a:lnTo>
                    <a:pt x="30" y="1398"/>
                  </a:lnTo>
                  <a:lnTo>
                    <a:pt x="50" y="1403"/>
                  </a:lnTo>
                  <a:lnTo>
                    <a:pt x="50" y="1403"/>
                  </a:lnTo>
                  <a:lnTo>
                    <a:pt x="70" y="1403"/>
                  </a:lnTo>
                  <a:lnTo>
                    <a:pt x="116" y="1406"/>
                  </a:lnTo>
                  <a:lnTo>
                    <a:pt x="185" y="1408"/>
                  </a:lnTo>
                  <a:lnTo>
                    <a:pt x="185" y="1408"/>
                  </a:lnTo>
                  <a:lnTo>
                    <a:pt x="194" y="1410"/>
                  </a:lnTo>
                  <a:lnTo>
                    <a:pt x="203" y="1410"/>
                  </a:lnTo>
                  <a:lnTo>
                    <a:pt x="213" y="1410"/>
                  </a:lnTo>
                  <a:lnTo>
                    <a:pt x="225" y="1408"/>
                  </a:lnTo>
                  <a:lnTo>
                    <a:pt x="234" y="1406"/>
                  </a:lnTo>
                  <a:lnTo>
                    <a:pt x="236" y="1403"/>
                  </a:lnTo>
                  <a:lnTo>
                    <a:pt x="239" y="1401"/>
                  </a:lnTo>
                  <a:lnTo>
                    <a:pt x="241" y="1397"/>
                  </a:lnTo>
                  <a:lnTo>
                    <a:pt x="241" y="1393"/>
                  </a:lnTo>
                  <a:lnTo>
                    <a:pt x="241" y="1393"/>
                  </a:lnTo>
                  <a:lnTo>
                    <a:pt x="240" y="1389"/>
                  </a:lnTo>
                  <a:lnTo>
                    <a:pt x="239" y="1385"/>
                  </a:lnTo>
                  <a:lnTo>
                    <a:pt x="235" y="1381"/>
                  </a:lnTo>
                  <a:lnTo>
                    <a:pt x="231" y="1377"/>
                  </a:lnTo>
                  <a:lnTo>
                    <a:pt x="221" y="1371"/>
                  </a:lnTo>
                  <a:lnTo>
                    <a:pt x="209" y="1366"/>
                  </a:lnTo>
                  <a:lnTo>
                    <a:pt x="187" y="1358"/>
                  </a:lnTo>
                  <a:lnTo>
                    <a:pt x="178" y="1355"/>
                  </a:lnTo>
                  <a:lnTo>
                    <a:pt x="174" y="1351"/>
                  </a:lnTo>
                  <a:lnTo>
                    <a:pt x="174" y="1351"/>
                  </a:lnTo>
                  <a:lnTo>
                    <a:pt x="165" y="1337"/>
                  </a:lnTo>
                  <a:lnTo>
                    <a:pt x="159" y="1331"/>
                  </a:lnTo>
                  <a:lnTo>
                    <a:pt x="143" y="1300"/>
                  </a:lnTo>
                  <a:lnTo>
                    <a:pt x="190" y="1099"/>
                  </a:lnTo>
                  <a:lnTo>
                    <a:pt x="231" y="1032"/>
                  </a:lnTo>
                  <a:lnTo>
                    <a:pt x="262" y="949"/>
                  </a:lnTo>
                  <a:lnTo>
                    <a:pt x="272" y="975"/>
                  </a:lnTo>
                  <a:lnTo>
                    <a:pt x="324" y="1176"/>
                  </a:lnTo>
                  <a:lnTo>
                    <a:pt x="365" y="1253"/>
                  </a:lnTo>
                  <a:lnTo>
                    <a:pt x="365" y="1253"/>
                  </a:lnTo>
                  <a:lnTo>
                    <a:pt x="355" y="1283"/>
                  </a:lnTo>
                  <a:lnTo>
                    <a:pt x="339" y="1321"/>
                  </a:lnTo>
                  <a:lnTo>
                    <a:pt x="339" y="1321"/>
                  </a:lnTo>
                  <a:lnTo>
                    <a:pt x="319" y="1354"/>
                  </a:lnTo>
                  <a:lnTo>
                    <a:pt x="306" y="1372"/>
                  </a:lnTo>
                  <a:lnTo>
                    <a:pt x="298" y="1382"/>
                  </a:lnTo>
                  <a:lnTo>
                    <a:pt x="298" y="1382"/>
                  </a:lnTo>
                  <a:lnTo>
                    <a:pt x="297" y="1385"/>
                  </a:lnTo>
                  <a:lnTo>
                    <a:pt x="296" y="1388"/>
                  </a:lnTo>
                  <a:lnTo>
                    <a:pt x="297" y="1397"/>
                  </a:lnTo>
                  <a:lnTo>
                    <a:pt x="298" y="1408"/>
                  </a:lnTo>
                  <a:lnTo>
                    <a:pt x="308" y="1413"/>
                  </a:lnTo>
                  <a:lnTo>
                    <a:pt x="308" y="1444"/>
                  </a:lnTo>
                  <a:lnTo>
                    <a:pt x="334" y="1444"/>
                  </a:lnTo>
                  <a:lnTo>
                    <a:pt x="334" y="1413"/>
                  </a:lnTo>
                  <a:lnTo>
                    <a:pt x="345" y="1413"/>
                  </a:lnTo>
                  <a:lnTo>
                    <a:pt x="345" y="1413"/>
                  </a:lnTo>
                  <a:lnTo>
                    <a:pt x="386" y="1439"/>
                  </a:lnTo>
                  <a:lnTo>
                    <a:pt x="386" y="1439"/>
                  </a:lnTo>
                  <a:lnTo>
                    <a:pt x="391" y="1442"/>
                  </a:lnTo>
                  <a:lnTo>
                    <a:pt x="401" y="1446"/>
                  </a:lnTo>
                  <a:lnTo>
                    <a:pt x="413" y="1448"/>
                  </a:lnTo>
                  <a:lnTo>
                    <a:pt x="422" y="1450"/>
                  </a:lnTo>
                  <a:lnTo>
                    <a:pt x="422" y="1450"/>
                  </a:lnTo>
                  <a:lnTo>
                    <a:pt x="463" y="1444"/>
                  </a:lnTo>
                  <a:lnTo>
                    <a:pt x="488" y="1439"/>
                  </a:lnTo>
                  <a:lnTo>
                    <a:pt x="497" y="1437"/>
                  </a:lnTo>
                  <a:lnTo>
                    <a:pt x="498" y="1435"/>
                  </a:lnTo>
                  <a:lnTo>
                    <a:pt x="499" y="1434"/>
                  </a:lnTo>
                  <a:lnTo>
                    <a:pt x="499" y="1434"/>
                  </a:lnTo>
                  <a:lnTo>
                    <a:pt x="499" y="1431"/>
                  </a:lnTo>
                  <a:lnTo>
                    <a:pt x="498" y="1428"/>
                  </a:lnTo>
                  <a:lnTo>
                    <a:pt x="494" y="1421"/>
                  </a:lnTo>
                  <a:lnTo>
                    <a:pt x="489" y="1413"/>
                  </a:lnTo>
                  <a:lnTo>
                    <a:pt x="432" y="1393"/>
                  </a:lnTo>
                  <a:lnTo>
                    <a:pt x="432" y="1393"/>
                  </a:lnTo>
                  <a:lnTo>
                    <a:pt x="592" y="1336"/>
                  </a:lnTo>
                  <a:lnTo>
                    <a:pt x="592" y="1336"/>
                  </a:lnTo>
                  <a:lnTo>
                    <a:pt x="599" y="1331"/>
                  </a:lnTo>
                  <a:lnTo>
                    <a:pt x="610" y="1319"/>
                  </a:lnTo>
                  <a:lnTo>
                    <a:pt x="621" y="1309"/>
                  </a:lnTo>
                  <a:lnTo>
                    <a:pt x="623" y="1305"/>
                  </a:lnTo>
                  <a:lnTo>
                    <a:pt x="623" y="1305"/>
                  </a:lnTo>
                  <a:lnTo>
                    <a:pt x="622" y="1305"/>
                  </a:lnTo>
                  <a:lnTo>
                    <a:pt x="623" y="1302"/>
                  </a:lnTo>
                  <a:lnTo>
                    <a:pt x="625" y="1295"/>
                  </a:lnTo>
                  <a:lnTo>
                    <a:pt x="626" y="1288"/>
                  </a:lnTo>
                  <a:lnTo>
                    <a:pt x="625" y="1286"/>
                  </a:lnTo>
                  <a:lnTo>
                    <a:pt x="623" y="1284"/>
                  </a:lnTo>
                  <a:lnTo>
                    <a:pt x="623" y="1284"/>
                  </a:lnTo>
                  <a:lnTo>
                    <a:pt x="499" y="1279"/>
                  </a:lnTo>
                  <a:lnTo>
                    <a:pt x="499" y="1279"/>
                  </a:lnTo>
                  <a:lnTo>
                    <a:pt x="502" y="1278"/>
                  </a:lnTo>
                  <a:lnTo>
                    <a:pt x="508" y="1275"/>
                  </a:lnTo>
                  <a:lnTo>
                    <a:pt x="512" y="1273"/>
                  </a:lnTo>
                  <a:lnTo>
                    <a:pt x="515" y="1270"/>
                  </a:lnTo>
                  <a:lnTo>
                    <a:pt x="515" y="1268"/>
                  </a:lnTo>
                  <a:lnTo>
                    <a:pt x="515" y="1264"/>
                  </a:lnTo>
                  <a:lnTo>
                    <a:pt x="515" y="1264"/>
                  </a:lnTo>
                  <a:lnTo>
                    <a:pt x="512" y="1259"/>
                  </a:lnTo>
                  <a:lnTo>
                    <a:pt x="507" y="1253"/>
                  </a:lnTo>
                  <a:lnTo>
                    <a:pt x="496" y="1239"/>
                  </a:lnTo>
                  <a:lnTo>
                    <a:pt x="479" y="1223"/>
                  </a:lnTo>
                  <a:lnTo>
                    <a:pt x="479" y="1223"/>
                  </a:lnTo>
                  <a:lnTo>
                    <a:pt x="499" y="1181"/>
                  </a:lnTo>
                  <a:lnTo>
                    <a:pt x="520" y="1140"/>
                  </a:lnTo>
                  <a:lnTo>
                    <a:pt x="520" y="1140"/>
                  </a:lnTo>
                  <a:lnTo>
                    <a:pt x="533" y="1127"/>
                  </a:lnTo>
                  <a:lnTo>
                    <a:pt x="546" y="1114"/>
                  </a:lnTo>
                  <a:lnTo>
                    <a:pt x="551" y="1106"/>
                  </a:lnTo>
                  <a:lnTo>
                    <a:pt x="556" y="1099"/>
                  </a:lnTo>
                  <a:lnTo>
                    <a:pt x="556" y="1099"/>
                  </a:lnTo>
                  <a:lnTo>
                    <a:pt x="565" y="1083"/>
                  </a:lnTo>
                  <a:lnTo>
                    <a:pt x="573" y="1070"/>
                  </a:lnTo>
                  <a:lnTo>
                    <a:pt x="582" y="1057"/>
                  </a:lnTo>
                  <a:lnTo>
                    <a:pt x="623" y="1057"/>
                  </a:lnTo>
                  <a:lnTo>
                    <a:pt x="634" y="1099"/>
                  </a:lnTo>
                  <a:lnTo>
                    <a:pt x="634" y="1099"/>
                  </a:lnTo>
                  <a:lnTo>
                    <a:pt x="632" y="1109"/>
                  </a:lnTo>
                  <a:lnTo>
                    <a:pt x="630" y="1133"/>
                  </a:lnTo>
                  <a:lnTo>
                    <a:pt x="628" y="1150"/>
                  </a:lnTo>
                  <a:lnTo>
                    <a:pt x="630" y="1166"/>
                  </a:lnTo>
                  <a:lnTo>
                    <a:pt x="634" y="1183"/>
                  </a:lnTo>
                  <a:lnTo>
                    <a:pt x="636" y="1190"/>
                  </a:lnTo>
                  <a:lnTo>
                    <a:pt x="639" y="1197"/>
                  </a:lnTo>
                  <a:lnTo>
                    <a:pt x="639" y="1197"/>
                  </a:lnTo>
                  <a:lnTo>
                    <a:pt x="648" y="1212"/>
                  </a:lnTo>
                  <a:lnTo>
                    <a:pt x="658" y="1229"/>
                  </a:lnTo>
                  <a:lnTo>
                    <a:pt x="681" y="1265"/>
                  </a:lnTo>
                  <a:lnTo>
                    <a:pt x="702" y="1299"/>
                  </a:lnTo>
                  <a:lnTo>
                    <a:pt x="708" y="1312"/>
                  </a:lnTo>
                  <a:lnTo>
                    <a:pt x="711" y="1321"/>
                  </a:lnTo>
                  <a:lnTo>
                    <a:pt x="711" y="1321"/>
                  </a:lnTo>
                  <a:lnTo>
                    <a:pt x="711" y="1327"/>
                  </a:lnTo>
                  <a:lnTo>
                    <a:pt x="710" y="1335"/>
                  </a:lnTo>
                  <a:lnTo>
                    <a:pt x="706" y="1346"/>
                  </a:lnTo>
                  <a:lnTo>
                    <a:pt x="702" y="1357"/>
                  </a:lnTo>
                  <a:lnTo>
                    <a:pt x="701" y="1362"/>
                  </a:lnTo>
                  <a:lnTo>
                    <a:pt x="701" y="1362"/>
                  </a:lnTo>
                  <a:lnTo>
                    <a:pt x="716" y="1408"/>
                  </a:lnTo>
                  <a:lnTo>
                    <a:pt x="716" y="1408"/>
                  </a:lnTo>
                  <a:lnTo>
                    <a:pt x="719" y="1421"/>
                  </a:lnTo>
                  <a:lnTo>
                    <a:pt x="720" y="1431"/>
                  </a:lnTo>
                  <a:lnTo>
                    <a:pt x="721" y="1434"/>
                  </a:lnTo>
                  <a:lnTo>
                    <a:pt x="721" y="1434"/>
                  </a:lnTo>
                  <a:lnTo>
                    <a:pt x="723" y="1433"/>
                  </a:lnTo>
                  <a:lnTo>
                    <a:pt x="724" y="1433"/>
                  </a:lnTo>
                  <a:lnTo>
                    <a:pt x="729" y="1433"/>
                  </a:lnTo>
                  <a:lnTo>
                    <a:pt x="737" y="1434"/>
                  </a:lnTo>
                  <a:lnTo>
                    <a:pt x="742" y="1398"/>
                  </a:lnTo>
                  <a:lnTo>
                    <a:pt x="778" y="1413"/>
                  </a:lnTo>
                  <a:lnTo>
                    <a:pt x="778" y="1413"/>
                  </a:lnTo>
                  <a:lnTo>
                    <a:pt x="791" y="1420"/>
                  </a:lnTo>
                  <a:lnTo>
                    <a:pt x="803" y="1424"/>
                  </a:lnTo>
                  <a:lnTo>
                    <a:pt x="809" y="1424"/>
                  </a:lnTo>
                  <a:lnTo>
                    <a:pt x="814" y="1424"/>
                  </a:lnTo>
                  <a:lnTo>
                    <a:pt x="814" y="1424"/>
                  </a:lnTo>
                  <a:lnTo>
                    <a:pt x="859" y="1416"/>
                  </a:lnTo>
                  <a:lnTo>
                    <a:pt x="873" y="1413"/>
                  </a:lnTo>
                  <a:lnTo>
                    <a:pt x="885" y="1411"/>
                  </a:lnTo>
                  <a:lnTo>
                    <a:pt x="893" y="1407"/>
                  </a:lnTo>
                  <a:lnTo>
                    <a:pt x="895" y="1406"/>
                  </a:lnTo>
                  <a:lnTo>
                    <a:pt x="897" y="1403"/>
                  </a:lnTo>
                  <a:lnTo>
                    <a:pt x="897" y="1403"/>
                  </a:lnTo>
                  <a:lnTo>
                    <a:pt x="897" y="1397"/>
                  </a:lnTo>
                  <a:lnTo>
                    <a:pt x="895" y="1391"/>
                  </a:lnTo>
                  <a:lnTo>
                    <a:pt x="892" y="1388"/>
                  </a:lnTo>
                  <a:lnTo>
                    <a:pt x="886" y="1382"/>
                  </a:lnTo>
                  <a:lnTo>
                    <a:pt x="886" y="1382"/>
                  </a:lnTo>
                  <a:lnTo>
                    <a:pt x="880" y="1377"/>
                  </a:lnTo>
                  <a:lnTo>
                    <a:pt x="871" y="1375"/>
                  </a:lnTo>
                  <a:lnTo>
                    <a:pt x="863" y="1372"/>
                  </a:lnTo>
                  <a:lnTo>
                    <a:pt x="855" y="1372"/>
                  </a:lnTo>
                  <a:lnTo>
                    <a:pt x="855" y="1372"/>
                  </a:lnTo>
                  <a:lnTo>
                    <a:pt x="850" y="1373"/>
                  </a:lnTo>
                  <a:lnTo>
                    <a:pt x="845" y="1373"/>
                  </a:lnTo>
                  <a:lnTo>
                    <a:pt x="839" y="1372"/>
                  </a:lnTo>
                  <a:lnTo>
                    <a:pt x="830" y="1367"/>
                  </a:lnTo>
                  <a:lnTo>
                    <a:pt x="830" y="1367"/>
                  </a:lnTo>
                  <a:lnTo>
                    <a:pt x="804" y="1346"/>
                  </a:lnTo>
                  <a:lnTo>
                    <a:pt x="794" y="1336"/>
                  </a:lnTo>
                  <a:lnTo>
                    <a:pt x="788" y="1331"/>
                  </a:lnTo>
                  <a:lnTo>
                    <a:pt x="788" y="1331"/>
                  </a:lnTo>
                  <a:lnTo>
                    <a:pt x="770" y="1284"/>
                  </a:lnTo>
                  <a:lnTo>
                    <a:pt x="757" y="1246"/>
                  </a:lnTo>
                  <a:lnTo>
                    <a:pt x="747" y="1212"/>
                  </a:lnTo>
                  <a:lnTo>
                    <a:pt x="747" y="1212"/>
                  </a:lnTo>
                  <a:lnTo>
                    <a:pt x="743" y="1194"/>
                  </a:lnTo>
                  <a:lnTo>
                    <a:pt x="741" y="1167"/>
                  </a:lnTo>
                  <a:lnTo>
                    <a:pt x="733" y="1105"/>
                  </a:lnTo>
                  <a:lnTo>
                    <a:pt x="726" y="1026"/>
                  </a:lnTo>
                  <a:lnTo>
                    <a:pt x="742" y="1021"/>
                  </a:lnTo>
                  <a:lnTo>
                    <a:pt x="742" y="1021"/>
                  </a:lnTo>
                  <a:lnTo>
                    <a:pt x="735" y="994"/>
                  </a:lnTo>
                  <a:lnTo>
                    <a:pt x="730" y="975"/>
                  </a:lnTo>
                  <a:lnTo>
                    <a:pt x="726" y="965"/>
                  </a:lnTo>
                  <a:lnTo>
                    <a:pt x="726" y="965"/>
                  </a:lnTo>
                  <a:lnTo>
                    <a:pt x="724" y="952"/>
                  </a:lnTo>
                  <a:lnTo>
                    <a:pt x="720" y="927"/>
                  </a:lnTo>
                  <a:lnTo>
                    <a:pt x="716" y="892"/>
                  </a:lnTo>
                  <a:lnTo>
                    <a:pt x="716" y="892"/>
                  </a:lnTo>
                  <a:lnTo>
                    <a:pt x="723" y="904"/>
                  </a:lnTo>
                  <a:lnTo>
                    <a:pt x="729" y="910"/>
                  </a:lnTo>
                  <a:lnTo>
                    <a:pt x="730" y="913"/>
                  </a:lnTo>
                  <a:lnTo>
                    <a:pt x="732" y="913"/>
                  </a:lnTo>
                  <a:lnTo>
                    <a:pt x="732" y="913"/>
                  </a:lnTo>
                  <a:lnTo>
                    <a:pt x="733" y="906"/>
                  </a:lnTo>
                  <a:lnTo>
                    <a:pt x="735" y="896"/>
                  </a:lnTo>
                  <a:lnTo>
                    <a:pt x="737" y="882"/>
                  </a:lnTo>
                  <a:lnTo>
                    <a:pt x="737" y="882"/>
                  </a:lnTo>
                  <a:lnTo>
                    <a:pt x="742" y="908"/>
                  </a:lnTo>
                  <a:lnTo>
                    <a:pt x="742" y="908"/>
                  </a:lnTo>
                  <a:lnTo>
                    <a:pt x="744" y="915"/>
                  </a:lnTo>
                  <a:lnTo>
                    <a:pt x="750" y="922"/>
                  </a:lnTo>
                  <a:lnTo>
                    <a:pt x="752" y="925"/>
                  </a:lnTo>
                  <a:lnTo>
                    <a:pt x="755" y="926"/>
                  </a:lnTo>
                  <a:lnTo>
                    <a:pt x="756" y="926"/>
                  </a:lnTo>
                  <a:lnTo>
                    <a:pt x="757" y="923"/>
                  </a:lnTo>
                  <a:lnTo>
                    <a:pt x="757" y="923"/>
                  </a:lnTo>
                  <a:lnTo>
                    <a:pt x="759" y="910"/>
                  </a:lnTo>
                  <a:lnTo>
                    <a:pt x="760" y="892"/>
                  </a:lnTo>
                  <a:lnTo>
                    <a:pt x="759" y="876"/>
                  </a:lnTo>
                  <a:lnTo>
                    <a:pt x="759" y="870"/>
                  </a:lnTo>
                  <a:lnTo>
                    <a:pt x="757" y="866"/>
                  </a:lnTo>
                  <a:lnTo>
                    <a:pt x="757" y="866"/>
                  </a:lnTo>
                  <a:lnTo>
                    <a:pt x="747" y="845"/>
                  </a:lnTo>
                  <a:lnTo>
                    <a:pt x="741" y="832"/>
                  </a:lnTo>
                  <a:lnTo>
                    <a:pt x="737" y="825"/>
                  </a:lnTo>
                  <a:lnTo>
                    <a:pt x="737" y="825"/>
                  </a:lnTo>
                  <a:lnTo>
                    <a:pt x="734" y="817"/>
                  </a:lnTo>
                  <a:lnTo>
                    <a:pt x="732" y="798"/>
                  </a:lnTo>
                  <a:lnTo>
                    <a:pt x="723" y="741"/>
                  </a:lnTo>
                  <a:lnTo>
                    <a:pt x="711" y="660"/>
                  </a:lnTo>
                  <a:lnTo>
                    <a:pt x="711" y="660"/>
                  </a:lnTo>
                  <a:lnTo>
                    <a:pt x="770" y="691"/>
                  </a:lnTo>
                  <a:lnTo>
                    <a:pt x="840" y="727"/>
                  </a:lnTo>
                  <a:lnTo>
                    <a:pt x="840" y="727"/>
                  </a:lnTo>
                  <a:lnTo>
                    <a:pt x="864" y="740"/>
                  </a:lnTo>
                  <a:lnTo>
                    <a:pt x="881" y="748"/>
                  </a:lnTo>
                  <a:lnTo>
                    <a:pt x="881" y="748"/>
                  </a:lnTo>
                  <a:lnTo>
                    <a:pt x="885" y="748"/>
                  </a:lnTo>
                  <a:lnTo>
                    <a:pt x="892" y="745"/>
                  </a:lnTo>
                  <a:lnTo>
                    <a:pt x="897" y="743"/>
                  </a:lnTo>
                  <a:lnTo>
                    <a:pt x="897" y="743"/>
                  </a:lnTo>
                  <a:lnTo>
                    <a:pt x="897" y="744"/>
                  </a:lnTo>
                  <a:lnTo>
                    <a:pt x="898" y="744"/>
                  </a:lnTo>
                  <a:lnTo>
                    <a:pt x="904" y="747"/>
                  </a:lnTo>
                  <a:lnTo>
                    <a:pt x="913" y="747"/>
                  </a:lnTo>
                  <a:lnTo>
                    <a:pt x="917" y="745"/>
                  </a:lnTo>
                  <a:lnTo>
                    <a:pt x="923" y="743"/>
                  </a:lnTo>
                  <a:lnTo>
                    <a:pt x="923" y="743"/>
                  </a:lnTo>
                  <a:lnTo>
                    <a:pt x="926" y="739"/>
                  </a:lnTo>
                  <a:lnTo>
                    <a:pt x="930" y="735"/>
                  </a:lnTo>
                  <a:lnTo>
                    <a:pt x="933" y="730"/>
                  </a:lnTo>
                  <a:lnTo>
                    <a:pt x="935" y="725"/>
                  </a:lnTo>
                  <a:lnTo>
                    <a:pt x="938" y="714"/>
                  </a:lnTo>
                  <a:lnTo>
                    <a:pt x="938" y="707"/>
                  </a:lnTo>
                  <a:lnTo>
                    <a:pt x="938" y="707"/>
                  </a:lnTo>
                  <a:lnTo>
                    <a:pt x="937" y="703"/>
                  </a:lnTo>
                  <a:lnTo>
                    <a:pt x="934" y="700"/>
                  </a:lnTo>
                  <a:lnTo>
                    <a:pt x="926" y="695"/>
                  </a:lnTo>
                  <a:lnTo>
                    <a:pt x="920" y="691"/>
                  </a:lnTo>
                  <a:lnTo>
                    <a:pt x="917" y="691"/>
                  </a:lnTo>
                  <a:lnTo>
                    <a:pt x="917" y="691"/>
                  </a:lnTo>
                  <a:lnTo>
                    <a:pt x="916" y="682"/>
                  </a:lnTo>
                  <a:lnTo>
                    <a:pt x="915" y="676"/>
                  </a:lnTo>
                  <a:lnTo>
                    <a:pt x="912" y="670"/>
                  </a:lnTo>
                  <a:lnTo>
                    <a:pt x="912" y="670"/>
                  </a:lnTo>
                  <a:lnTo>
                    <a:pt x="892" y="660"/>
                  </a:lnTo>
                  <a:lnTo>
                    <a:pt x="848" y="641"/>
                  </a:lnTo>
                  <a:lnTo>
                    <a:pt x="804" y="621"/>
                  </a:lnTo>
                  <a:lnTo>
                    <a:pt x="790" y="614"/>
                  </a:lnTo>
                  <a:lnTo>
                    <a:pt x="786" y="611"/>
                  </a:lnTo>
                  <a:lnTo>
                    <a:pt x="783" y="608"/>
                  </a:lnTo>
                  <a:lnTo>
                    <a:pt x="783" y="608"/>
                  </a:lnTo>
                  <a:lnTo>
                    <a:pt x="779" y="605"/>
                  </a:lnTo>
                  <a:lnTo>
                    <a:pt x="773" y="597"/>
                  </a:lnTo>
                  <a:lnTo>
                    <a:pt x="754" y="580"/>
                  </a:lnTo>
                  <a:lnTo>
                    <a:pt x="726" y="557"/>
                  </a:lnTo>
                  <a:lnTo>
                    <a:pt x="690" y="479"/>
                  </a:lnTo>
                  <a:lnTo>
                    <a:pt x="690" y="479"/>
                  </a:lnTo>
                  <a:lnTo>
                    <a:pt x="688" y="473"/>
                  </a:lnTo>
                  <a:lnTo>
                    <a:pt x="685" y="465"/>
                  </a:lnTo>
                  <a:lnTo>
                    <a:pt x="685" y="454"/>
                  </a:lnTo>
                  <a:lnTo>
                    <a:pt x="685" y="454"/>
                  </a:lnTo>
                  <a:lnTo>
                    <a:pt x="685" y="432"/>
                  </a:lnTo>
                  <a:lnTo>
                    <a:pt x="685" y="423"/>
                  </a:lnTo>
                  <a:lnTo>
                    <a:pt x="685" y="423"/>
                  </a:lnTo>
                  <a:lnTo>
                    <a:pt x="689" y="420"/>
                  </a:lnTo>
                  <a:lnTo>
                    <a:pt x="690" y="418"/>
                  </a:lnTo>
                  <a:lnTo>
                    <a:pt x="690" y="415"/>
                  </a:lnTo>
                  <a:lnTo>
                    <a:pt x="690" y="412"/>
                  </a:lnTo>
                  <a:lnTo>
                    <a:pt x="690" y="412"/>
                  </a:lnTo>
                  <a:lnTo>
                    <a:pt x="689" y="410"/>
                  </a:lnTo>
                  <a:lnTo>
                    <a:pt x="685" y="406"/>
                  </a:lnTo>
                  <a:lnTo>
                    <a:pt x="676" y="401"/>
                  </a:lnTo>
                  <a:lnTo>
                    <a:pt x="668" y="396"/>
                  </a:lnTo>
                  <a:lnTo>
                    <a:pt x="665" y="392"/>
                  </a:lnTo>
                  <a:lnTo>
                    <a:pt x="665" y="392"/>
                  </a:lnTo>
                  <a:lnTo>
                    <a:pt x="657" y="365"/>
                  </a:lnTo>
                  <a:lnTo>
                    <a:pt x="650" y="345"/>
                  </a:lnTo>
                  <a:lnTo>
                    <a:pt x="649" y="339"/>
                  </a:lnTo>
                  <a:lnTo>
                    <a:pt x="649" y="335"/>
                  </a:lnTo>
                  <a:lnTo>
                    <a:pt x="649" y="335"/>
                  </a:lnTo>
                  <a:lnTo>
                    <a:pt x="650" y="320"/>
                  </a:lnTo>
                  <a:lnTo>
                    <a:pt x="652" y="290"/>
                  </a:lnTo>
                  <a:lnTo>
                    <a:pt x="650" y="261"/>
                  </a:lnTo>
                  <a:lnTo>
                    <a:pt x="650" y="251"/>
                  </a:lnTo>
                  <a:lnTo>
                    <a:pt x="649" y="247"/>
                  </a:lnTo>
                  <a:lnTo>
                    <a:pt x="649" y="247"/>
                  </a:lnTo>
                  <a:lnTo>
                    <a:pt x="646" y="242"/>
                  </a:lnTo>
                  <a:lnTo>
                    <a:pt x="641" y="231"/>
                  </a:lnTo>
                  <a:lnTo>
                    <a:pt x="626" y="193"/>
                  </a:lnTo>
                  <a:lnTo>
                    <a:pt x="615" y="174"/>
                  </a:lnTo>
                  <a:lnTo>
                    <a:pt x="605" y="156"/>
                  </a:lnTo>
                  <a:lnTo>
                    <a:pt x="600" y="148"/>
                  </a:lnTo>
                  <a:lnTo>
                    <a:pt x="594" y="142"/>
                  </a:lnTo>
                  <a:lnTo>
                    <a:pt x="588" y="136"/>
                  </a:lnTo>
                  <a:lnTo>
                    <a:pt x="582" y="134"/>
                  </a:lnTo>
                  <a:lnTo>
                    <a:pt x="582" y="134"/>
                  </a:lnTo>
                  <a:lnTo>
                    <a:pt x="570" y="131"/>
                  </a:lnTo>
                  <a:lnTo>
                    <a:pt x="557" y="130"/>
                  </a:lnTo>
                  <a:lnTo>
                    <a:pt x="546" y="131"/>
                  </a:lnTo>
                  <a:lnTo>
                    <a:pt x="534" y="134"/>
                  </a:lnTo>
                  <a:lnTo>
                    <a:pt x="523" y="138"/>
                  </a:lnTo>
                  <a:lnTo>
                    <a:pt x="512" y="143"/>
                  </a:lnTo>
                  <a:lnTo>
                    <a:pt x="503" y="151"/>
                  </a:lnTo>
                  <a:lnTo>
                    <a:pt x="494" y="160"/>
                  </a:lnTo>
                  <a:lnTo>
                    <a:pt x="494" y="160"/>
                  </a:lnTo>
                  <a:lnTo>
                    <a:pt x="486" y="170"/>
                  </a:lnTo>
                  <a:lnTo>
                    <a:pt x="480" y="183"/>
                  </a:lnTo>
                  <a:lnTo>
                    <a:pt x="475" y="196"/>
                  </a:lnTo>
                  <a:lnTo>
                    <a:pt x="470" y="209"/>
                  </a:lnTo>
                  <a:lnTo>
                    <a:pt x="463" y="236"/>
                  </a:lnTo>
                  <a:lnTo>
                    <a:pt x="458" y="258"/>
                  </a:lnTo>
                  <a:lnTo>
                    <a:pt x="458" y="258"/>
                  </a:lnTo>
                  <a:lnTo>
                    <a:pt x="454" y="281"/>
                  </a:lnTo>
                  <a:lnTo>
                    <a:pt x="452" y="309"/>
                  </a:lnTo>
                  <a:lnTo>
                    <a:pt x="448" y="351"/>
                  </a:lnTo>
                  <a:lnTo>
                    <a:pt x="448" y="351"/>
                  </a:lnTo>
                  <a:lnTo>
                    <a:pt x="446" y="358"/>
                  </a:lnTo>
                  <a:lnTo>
                    <a:pt x="441" y="372"/>
                  </a:lnTo>
                  <a:lnTo>
                    <a:pt x="430" y="410"/>
                  </a:lnTo>
                  <a:lnTo>
                    <a:pt x="412" y="459"/>
                  </a:lnTo>
                  <a:lnTo>
                    <a:pt x="427" y="454"/>
                  </a:lnTo>
                  <a:lnTo>
                    <a:pt x="427" y="454"/>
                  </a:lnTo>
                  <a:lnTo>
                    <a:pt x="419" y="478"/>
                  </a:lnTo>
                  <a:lnTo>
                    <a:pt x="413" y="498"/>
                  </a:lnTo>
                  <a:lnTo>
                    <a:pt x="410" y="505"/>
                  </a:lnTo>
                  <a:lnTo>
                    <a:pt x="406" y="510"/>
                  </a:lnTo>
                  <a:lnTo>
                    <a:pt x="406" y="510"/>
                  </a:lnTo>
                  <a:lnTo>
                    <a:pt x="391" y="526"/>
                  </a:lnTo>
                  <a:lnTo>
                    <a:pt x="417" y="516"/>
                  </a:lnTo>
                  <a:lnTo>
                    <a:pt x="417" y="516"/>
                  </a:lnTo>
                  <a:lnTo>
                    <a:pt x="416" y="521"/>
                  </a:lnTo>
                  <a:lnTo>
                    <a:pt x="414" y="536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4" y="567"/>
                  </a:lnTo>
                  <a:lnTo>
                    <a:pt x="417" y="578"/>
                  </a:lnTo>
                  <a:lnTo>
                    <a:pt x="417" y="578"/>
                  </a:lnTo>
                  <a:lnTo>
                    <a:pt x="421" y="588"/>
                  </a:lnTo>
                  <a:lnTo>
                    <a:pt x="425" y="597"/>
                  </a:lnTo>
                  <a:lnTo>
                    <a:pt x="432" y="611"/>
                  </a:lnTo>
                  <a:lnTo>
                    <a:pt x="440" y="620"/>
                  </a:lnTo>
                  <a:lnTo>
                    <a:pt x="443" y="624"/>
                  </a:lnTo>
                  <a:lnTo>
                    <a:pt x="443" y="624"/>
                  </a:lnTo>
                  <a:lnTo>
                    <a:pt x="445" y="642"/>
                  </a:lnTo>
                  <a:lnTo>
                    <a:pt x="448" y="654"/>
                  </a:lnTo>
                  <a:lnTo>
                    <a:pt x="448" y="660"/>
                  </a:lnTo>
                  <a:lnTo>
                    <a:pt x="448" y="660"/>
                  </a:lnTo>
                  <a:lnTo>
                    <a:pt x="443" y="685"/>
                  </a:lnTo>
                  <a:lnTo>
                    <a:pt x="432" y="743"/>
                  </a:lnTo>
                  <a:lnTo>
                    <a:pt x="422" y="807"/>
                  </a:lnTo>
                  <a:lnTo>
                    <a:pt x="418" y="836"/>
                  </a:lnTo>
                  <a:lnTo>
                    <a:pt x="417" y="856"/>
                  </a:lnTo>
                  <a:lnTo>
                    <a:pt x="417" y="856"/>
                  </a:lnTo>
                  <a:lnTo>
                    <a:pt x="417" y="877"/>
                  </a:lnTo>
                  <a:lnTo>
                    <a:pt x="419" y="905"/>
                  </a:lnTo>
                  <a:lnTo>
                    <a:pt x="426" y="968"/>
                  </a:lnTo>
                  <a:lnTo>
                    <a:pt x="432" y="1024"/>
                  </a:lnTo>
                  <a:lnTo>
                    <a:pt x="435" y="1041"/>
                  </a:lnTo>
                  <a:lnTo>
                    <a:pt x="437" y="1047"/>
                  </a:lnTo>
                  <a:lnTo>
                    <a:pt x="437" y="1047"/>
                  </a:lnTo>
                  <a:lnTo>
                    <a:pt x="441" y="1047"/>
                  </a:lnTo>
                  <a:lnTo>
                    <a:pt x="446" y="1050"/>
                  </a:lnTo>
                  <a:lnTo>
                    <a:pt x="453" y="1052"/>
                  </a:lnTo>
                  <a:lnTo>
                    <a:pt x="453" y="1052"/>
                  </a:lnTo>
                  <a:lnTo>
                    <a:pt x="450" y="1075"/>
                  </a:lnTo>
                  <a:lnTo>
                    <a:pt x="446" y="1091"/>
                  </a:lnTo>
                  <a:lnTo>
                    <a:pt x="445" y="1096"/>
                  </a:lnTo>
                  <a:lnTo>
                    <a:pt x="443" y="1099"/>
                  </a:lnTo>
                  <a:lnTo>
                    <a:pt x="443" y="1099"/>
                  </a:lnTo>
                  <a:lnTo>
                    <a:pt x="437" y="1100"/>
                  </a:lnTo>
                  <a:lnTo>
                    <a:pt x="430" y="1104"/>
                  </a:lnTo>
                  <a:lnTo>
                    <a:pt x="422" y="1109"/>
                  </a:lnTo>
                  <a:lnTo>
                    <a:pt x="401" y="1052"/>
                  </a:lnTo>
                  <a:lnTo>
                    <a:pt x="401" y="1052"/>
                  </a:lnTo>
                  <a:lnTo>
                    <a:pt x="397" y="1028"/>
                  </a:lnTo>
                  <a:lnTo>
                    <a:pt x="396" y="1008"/>
                  </a:lnTo>
                  <a:lnTo>
                    <a:pt x="396" y="1001"/>
                  </a:lnTo>
                  <a:lnTo>
                    <a:pt x="396" y="995"/>
                  </a:lnTo>
                  <a:lnTo>
                    <a:pt x="396" y="995"/>
                  </a:lnTo>
                  <a:lnTo>
                    <a:pt x="396" y="990"/>
                  </a:lnTo>
                  <a:lnTo>
                    <a:pt x="396" y="983"/>
                  </a:lnTo>
                  <a:lnTo>
                    <a:pt x="395" y="963"/>
                  </a:lnTo>
                  <a:lnTo>
                    <a:pt x="394" y="944"/>
                  </a:lnTo>
                  <a:lnTo>
                    <a:pt x="391" y="934"/>
                  </a:lnTo>
                  <a:lnTo>
                    <a:pt x="391" y="934"/>
                  </a:lnTo>
                  <a:lnTo>
                    <a:pt x="345" y="784"/>
                  </a:lnTo>
                  <a:lnTo>
                    <a:pt x="345" y="784"/>
                  </a:lnTo>
                  <a:lnTo>
                    <a:pt x="359" y="780"/>
                  </a:lnTo>
                  <a:lnTo>
                    <a:pt x="369" y="777"/>
                  </a:lnTo>
                  <a:lnTo>
                    <a:pt x="373" y="775"/>
                  </a:lnTo>
                  <a:lnTo>
                    <a:pt x="376" y="774"/>
                  </a:lnTo>
                  <a:lnTo>
                    <a:pt x="376" y="774"/>
                  </a:lnTo>
                  <a:lnTo>
                    <a:pt x="378" y="768"/>
                  </a:lnTo>
                  <a:lnTo>
                    <a:pt x="381" y="761"/>
                  </a:lnTo>
                  <a:lnTo>
                    <a:pt x="381" y="753"/>
                  </a:lnTo>
                  <a:lnTo>
                    <a:pt x="381" y="748"/>
                  </a:lnTo>
                  <a:lnTo>
                    <a:pt x="381" y="748"/>
                  </a:lnTo>
                  <a:lnTo>
                    <a:pt x="377" y="722"/>
                  </a:lnTo>
                  <a:lnTo>
                    <a:pt x="370" y="668"/>
                  </a:lnTo>
                  <a:lnTo>
                    <a:pt x="364" y="614"/>
                  </a:lnTo>
                  <a:lnTo>
                    <a:pt x="360" y="588"/>
                  </a:lnTo>
                  <a:lnTo>
                    <a:pt x="360" y="588"/>
                  </a:lnTo>
                  <a:lnTo>
                    <a:pt x="356" y="569"/>
                  </a:lnTo>
                  <a:lnTo>
                    <a:pt x="348" y="530"/>
                  </a:lnTo>
                  <a:lnTo>
                    <a:pt x="339" y="474"/>
                  </a:lnTo>
                  <a:lnTo>
                    <a:pt x="339" y="474"/>
                  </a:lnTo>
                  <a:lnTo>
                    <a:pt x="334" y="424"/>
                  </a:lnTo>
                  <a:lnTo>
                    <a:pt x="332" y="388"/>
                  </a:lnTo>
                  <a:lnTo>
                    <a:pt x="329" y="371"/>
                  </a:lnTo>
                  <a:lnTo>
                    <a:pt x="329" y="371"/>
                  </a:lnTo>
                  <a:lnTo>
                    <a:pt x="329" y="370"/>
                  </a:lnTo>
                  <a:lnTo>
                    <a:pt x="330" y="369"/>
                  </a:lnTo>
                  <a:lnTo>
                    <a:pt x="332" y="362"/>
                  </a:lnTo>
                  <a:lnTo>
                    <a:pt x="334" y="351"/>
                  </a:lnTo>
                  <a:lnTo>
                    <a:pt x="334" y="351"/>
                  </a:lnTo>
                  <a:lnTo>
                    <a:pt x="334" y="335"/>
                  </a:lnTo>
                  <a:lnTo>
                    <a:pt x="333" y="322"/>
                  </a:lnTo>
                  <a:lnTo>
                    <a:pt x="330" y="313"/>
                  </a:lnTo>
                  <a:lnTo>
                    <a:pt x="329" y="309"/>
                  </a:lnTo>
                  <a:lnTo>
                    <a:pt x="329" y="309"/>
                  </a:lnTo>
                  <a:lnTo>
                    <a:pt x="329" y="299"/>
                  </a:lnTo>
                  <a:lnTo>
                    <a:pt x="329" y="277"/>
                  </a:lnTo>
                  <a:lnTo>
                    <a:pt x="329" y="247"/>
                  </a:lnTo>
                  <a:lnTo>
                    <a:pt x="339" y="232"/>
                  </a:lnTo>
                  <a:lnTo>
                    <a:pt x="339" y="232"/>
                  </a:lnTo>
                  <a:lnTo>
                    <a:pt x="341" y="233"/>
                  </a:lnTo>
                  <a:lnTo>
                    <a:pt x="343" y="234"/>
                  </a:lnTo>
                  <a:lnTo>
                    <a:pt x="347" y="234"/>
                  </a:lnTo>
                  <a:lnTo>
                    <a:pt x="351" y="234"/>
                  </a:lnTo>
                  <a:lnTo>
                    <a:pt x="355" y="232"/>
                  </a:lnTo>
                  <a:lnTo>
                    <a:pt x="355" y="232"/>
                  </a:lnTo>
                  <a:lnTo>
                    <a:pt x="363" y="227"/>
                  </a:lnTo>
                  <a:lnTo>
                    <a:pt x="367" y="222"/>
                  </a:lnTo>
                  <a:lnTo>
                    <a:pt x="370" y="216"/>
                  </a:lnTo>
                  <a:lnTo>
                    <a:pt x="381" y="211"/>
                  </a:lnTo>
                  <a:lnTo>
                    <a:pt x="386" y="196"/>
                  </a:lnTo>
                  <a:lnTo>
                    <a:pt x="386" y="196"/>
                  </a:lnTo>
                  <a:lnTo>
                    <a:pt x="392" y="196"/>
                  </a:lnTo>
                  <a:lnTo>
                    <a:pt x="397" y="194"/>
                  </a:lnTo>
                  <a:lnTo>
                    <a:pt x="400" y="193"/>
                  </a:lnTo>
                  <a:lnTo>
                    <a:pt x="401" y="191"/>
                  </a:lnTo>
                  <a:lnTo>
                    <a:pt x="401" y="191"/>
                  </a:lnTo>
                  <a:lnTo>
                    <a:pt x="405" y="183"/>
                  </a:lnTo>
                  <a:lnTo>
                    <a:pt x="408" y="170"/>
                  </a:lnTo>
                  <a:lnTo>
                    <a:pt x="412" y="154"/>
                  </a:lnTo>
                  <a:lnTo>
                    <a:pt x="412" y="154"/>
                  </a:lnTo>
                  <a:lnTo>
                    <a:pt x="414" y="154"/>
                  </a:lnTo>
                  <a:lnTo>
                    <a:pt x="422" y="153"/>
                  </a:lnTo>
                  <a:lnTo>
                    <a:pt x="431" y="151"/>
                  </a:lnTo>
                  <a:lnTo>
                    <a:pt x="435" y="148"/>
                  </a:lnTo>
                  <a:lnTo>
                    <a:pt x="437" y="144"/>
                  </a:lnTo>
                  <a:lnTo>
                    <a:pt x="437" y="144"/>
                  </a:lnTo>
                  <a:lnTo>
                    <a:pt x="439" y="139"/>
                  </a:lnTo>
                  <a:lnTo>
                    <a:pt x="441" y="133"/>
                  </a:lnTo>
                  <a:lnTo>
                    <a:pt x="443" y="120"/>
                  </a:lnTo>
                  <a:lnTo>
                    <a:pt x="443" y="103"/>
                  </a:lnTo>
                  <a:lnTo>
                    <a:pt x="453" y="108"/>
                  </a:lnTo>
                  <a:lnTo>
                    <a:pt x="453" y="98"/>
                  </a:lnTo>
                  <a:lnTo>
                    <a:pt x="463" y="98"/>
                  </a:lnTo>
                  <a:lnTo>
                    <a:pt x="463" y="98"/>
                  </a:lnTo>
                  <a:lnTo>
                    <a:pt x="458" y="87"/>
                  </a:lnTo>
                  <a:lnTo>
                    <a:pt x="454" y="80"/>
                  </a:lnTo>
                  <a:lnTo>
                    <a:pt x="453" y="77"/>
                  </a:lnTo>
                  <a:lnTo>
                    <a:pt x="453" y="77"/>
                  </a:lnTo>
                  <a:lnTo>
                    <a:pt x="453" y="72"/>
                  </a:lnTo>
                  <a:lnTo>
                    <a:pt x="450" y="62"/>
                  </a:lnTo>
                  <a:lnTo>
                    <a:pt x="448" y="46"/>
                  </a:lnTo>
                  <a:lnTo>
                    <a:pt x="443" y="31"/>
                  </a:lnTo>
                  <a:lnTo>
                    <a:pt x="443" y="31"/>
                  </a:lnTo>
                  <a:lnTo>
                    <a:pt x="426" y="18"/>
                  </a:lnTo>
                  <a:lnTo>
                    <a:pt x="413" y="9"/>
                  </a:lnTo>
                  <a:lnTo>
                    <a:pt x="409" y="6"/>
                  </a:lnTo>
                  <a:lnTo>
                    <a:pt x="406" y="5"/>
                  </a:lnTo>
                  <a:lnTo>
                    <a:pt x="406" y="5"/>
                  </a:lnTo>
                  <a:lnTo>
                    <a:pt x="400" y="5"/>
                  </a:lnTo>
                  <a:lnTo>
                    <a:pt x="387" y="2"/>
                  </a:lnTo>
                  <a:lnTo>
                    <a:pt x="370" y="0"/>
                  </a:lnTo>
                  <a:lnTo>
                    <a:pt x="339" y="0"/>
                  </a:lnTo>
                  <a:lnTo>
                    <a:pt x="339" y="0"/>
                  </a:lnTo>
                  <a:lnTo>
                    <a:pt x="327" y="6"/>
                  </a:lnTo>
                  <a:lnTo>
                    <a:pt x="317" y="11"/>
                  </a:lnTo>
                  <a:lnTo>
                    <a:pt x="314" y="15"/>
                  </a:lnTo>
                  <a:lnTo>
                    <a:pt x="314" y="15"/>
                  </a:lnTo>
                  <a:lnTo>
                    <a:pt x="310" y="18"/>
                  </a:lnTo>
                  <a:lnTo>
                    <a:pt x="301" y="23"/>
                  </a:lnTo>
                  <a:lnTo>
                    <a:pt x="292" y="27"/>
                  </a:lnTo>
                  <a:lnTo>
                    <a:pt x="289" y="29"/>
                  </a:lnTo>
                  <a:lnTo>
                    <a:pt x="288" y="31"/>
                  </a:lnTo>
                  <a:lnTo>
                    <a:pt x="288" y="31"/>
                  </a:lnTo>
                  <a:lnTo>
                    <a:pt x="287" y="40"/>
                  </a:lnTo>
                  <a:lnTo>
                    <a:pt x="283" y="51"/>
                  </a:lnTo>
                  <a:lnTo>
                    <a:pt x="283" y="51"/>
                  </a:lnTo>
                  <a:lnTo>
                    <a:pt x="279" y="58"/>
                  </a:lnTo>
                  <a:lnTo>
                    <a:pt x="274" y="67"/>
                  </a:lnTo>
                  <a:lnTo>
                    <a:pt x="268" y="74"/>
                  </a:lnTo>
                  <a:lnTo>
                    <a:pt x="267" y="78"/>
                  </a:lnTo>
                  <a:lnTo>
                    <a:pt x="267" y="78"/>
                  </a:lnTo>
                  <a:lnTo>
                    <a:pt x="266" y="82"/>
                  </a:lnTo>
                  <a:lnTo>
                    <a:pt x="262" y="89"/>
                  </a:lnTo>
                  <a:lnTo>
                    <a:pt x="257" y="98"/>
                  </a:lnTo>
                  <a:lnTo>
                    <a:pt x="256" y="12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15">
              <a:extLst>
                <a:ext uri="{FF2B5EF4-FFF2-40B4-BE49-F238E27FC236}">
                  <a16:creationId xmlns:a16="http://schemas.microsoft.com/office/drawing/2014/main" id="{FC09AC5E-8693-4CD1-97A8-BAA346E24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56" y="4582134"/>
              <a:ext cx="625449" cy="893244"/>
            </a:xfrm>
            <a:custGeom>
              <a:avLst/>
              <a:gdLst>
                <a:gd name="T0" fmla="*/ 105 w 703"/>
                <a:gd name="T1" fmla="*/ 298 h 1004"/>
                <a:gd name="T2" fmla="*/ 78 w 703"/>
                <a:gd name="T3" fmla="*/ 414 h 1004"/>
                <a:gd name="T4" fmla="*/ 75 w 703"/>
                <a:gd name="T5" fmla="*/ 472 h 1004"/>
                <a:gd name="T6" fmla="*/ 84 w 703"/>
                <a:gd name="T7" fmla="*/ 556 h 1004"/>
                <a:gd name="T8" fmla="*/ 68 w 703"/>
                <a:gd name="T9" fmla="*/ 611 h 1004"/>
                <a:gd name="T10" fmla="*/ 34 w 703"/>
                <a:gd name="T11" fmla="*/ 701 h 1004"/>
                <a:gd name="T12" fmla="*/ 29 w 703"/>
                <a:gd name="T13" fmla="*/ 817 h 1004"/>
                <a:gd name="T14" fmla="*/ 77 w 703"/>
                <a:gd name="T15" fmla="*/ 823 h 1004"/>
                <a:gd name="T16" fmla="*/ 114 w 703"/>
                <a:gd name="T17" fmla="*/ 894 h 1004"/>
                <a:gd name="T18" fmla="*/ 101 w 703"/>
                <a:gd name="T19" fmla="*/ 965 h 1004"/>
                <a:gd name="T20" fmla="*/ 132 w 703"/>
                <a:gd name="T21" fmla="*/ 983 h 1004"/>
                <a:gd name="T22" fmla="*/ 183 w 703"/>
                <a:gd name="T23" fmla="*/ 969 h 1004"/>
                <a:gd name="T24" fmla="*/ 152 w 703"/>
                <a:gd name="T25" fmla="*/ 917 h 1004"/>
                <a:gd name="T26" fmla="*/ 194 w 703"/>
                <a:gd name="T27" fmla="*/ 935 h 1004"/>
                <a:gd name="T28" fmla="*/ 205 w 703"/>
                <a:gd name="T29" fmla="*/ 973 h 1004"/>
                <a:gd name="T30" fmla="*/ 284 w 703"/>
                <a:gd name="T31" fmla="*/ 938 h 1004"/>
                <a:gd name="T32" fmla="*/ 273 w 703"/>
                <a:gd name="T33" fmla="*/ 913 h 1004"/>
                <a:gd name="T34" fmla="*/ 201 w 703"/>
                <a:gd name="T35" fmla="*/ 831 h 1004"/>
                <a:gd name="T36" fmla="*/ 234 w 703"/>
                <a:gd name="T37" fmla="*/ 775 h 1004"/>
                <a:gd name="T38" fmla="*/ 216 w 703"/>
                <a:gd name="T39" fmla="*/ 611 h 1004"/>
                <a:gd name="T40" fmla="*/ 216 w 703"/>
                <a:gd name="T41" fmla="*/ 504 h 1004"/>
                <a:gd name="T42" fmla="*/ 292 w 703"/>
                <a:gd name="T43" fmla="*/ 547 h 1004"/>
                <a:gd name="T44" fmla="*/ 351 w 703"/>
                <a:gd name="T45" fmla="*/ 549 h 1004"/>
                <a:gd name="T46" fmla="*/ 388 w 703"/>
                <a:gd name="T47" fmla="*/ 551 h 1004"/>
                <a:gd name="T48" fmla="*/ 399 w 703"/>
                <a:gd name="T49" fmla="*/ 595 h 1004"/>
                <a:gd name="T50" fmla="*/ 346 w 703"/>
                <a:gd name="T51" fmla="*/ 789 h 1004"/>
                <a:gd name="T52" fmla="*/ 360 w 703"/>
                <a:gd name="T53" fmla="*/ 875 h 1004"/>
                <a:gd name="T54" fmla="*/ 407 w 703"/>
                <a:gd name="T55" fmla="*/ 932 h 1004"/>
                <a:gd name="T56" fmla="*/ 434 w 703"/>
                <a:gd name="T57" fmla="*/ 977 h 1004"/>
                <a:gd name="T58" fmla="*/ 455 w 703"/>
                <a:gd name="T59" fmla="*/ 926 h 1004"/>
                <a:gd name="T60" fmla="*/ 471 w 703"/>
                <a:gd name="T61" fmla="*/ 849 h 1004"/>
                <a:gd name="T62" fmla="*/ 519 w 703"/>
                <a:gd name="T63" fmla="*/ 711 h 1004"/>
                <a:gd name="T64" fmla="*/ 509 w 703"/>
                <a:gd name="T65" fmla="*/ 872 h 1004"/>
                <a:gd name="T66" fmla="*/ 576 w 703"/>
                <a:gd name="T67" fmla="*/ 946 h 1004"/>
                <a:gd name="T68" fmla="*/ 572 w 703"/>
                <a:gd name="T69" fmla="*/ 992 h 1004"/>
                <a:gd name="T70" fmla="*/ 624 w 703"/>
                <a:gd name="T71" fmla="*/ 1001 h 1004"/>
                <a:gd name="T72" fmla="*/ 686 w 703"/>
                <a:gd name="T73" fmla="*/ 988 h 1004"/>
                <a:gd name="T74" fmla="*/ 664 w 703"/>
                <a:gd name="T75" fmla="*/ 908 h 1004"/>
                <a:gd name="T76" fmla="*/ 629 w 703"/>
                <a:gd name="T77" fmla="*/ 445 h 1004"/>
                <a:gd name="T78" fmla="*/ 627 w 703"/>
                <a:gd name="T79" fmla="*/ 362 h 1004"/>
                <a:gd name="T80" fmla="*/ 658 w 703"/>
                <a:gd name="T81" fmla="*/ 520 h 1004"/>
                <a:gd name="T82" fmla="*/ 664 w 703"/>
                <a:gd name="T83" fmla="*/ 539 h 1004"/>
                <a:gd name="T84" fmla="*/ 664 w 703"/>
                <a:gd name="T85" fmla="*/ 554 h 1004"/>
                <a:gd name="T86" fmla="*/ 693 w 703"/>
                <a:gd name="T87" fmla="*/ 549 h 1004"/>
                <a:gd name="T88" fmla="*/ 688 w 703"/>
                <a:gd name="T89" fmla="*/ 420 h 1004"/>
                <a:gd name="T90" fmla="*/ 668 w 703"/>
                <a:gd name="T91" fmla="*/ 273 h 1004"/>
                <a:gd name="T92" fmla="*/ 656 w 703"/>
                <a:gd name="T93" fmla="*/ 191 h 1004"/>
                <a:gd name="T94" fmla="*/ 615 w 703"/>
                <a:gd name="T95" fmla="*/ 150 h 1004"/>
                <a:gd name="T96" fmla="*/ 580 w 703"/>
                <a:gd name="T97" fmla="*/ 132 h 1004"/>
                <a:gd name="T98" fmla="*/ 589 w 703"/>
                <a:gd name="T99" fmla="*/ 69 h 1004"/>
                <a:gd name="T100" fmla="*/ 558 w 703"/>
                <a:gd name="T101" fmla="*/ 14 h 1004"/>
                <a:gd name="T102" fmla="*/ 500 w 703"/>
                <a:gd name="T103" fmla="*/ 9 h 1004"/>
                <a:gd name="T104" fmla="*/ 461 w 703"/>
                <a:gd name="T105" fmla="*/ 85 h 1004"/>
                <a:gd name="T106" fmla="*/ 410 w 703"/>
                <a:gd name="T107" fmla="*/ 156 h 1004"/>
                <a:gd name="T108" fmla="*/ 371 w 703"/>
                <a:gd name="T109" fmla="*/ 246 h 1004"/>
                <a:gd name="T110" fmla="*/ 358 w 703"/>
                <a:gd name="T111" fmla="*/ 478 h 1004"/>
                <a:gd name="T112" fmla="*/ 237 w 703"/>
                <a:gd name="T113" fmla="*/ 467 h 1004"/>
                <a:gd name="T114" fmla="*/ 218 w 703"/>
                <a:gd name="T115" fmla="*/ 412 h 1004"/>
                <a:gd name="T116" fmla="*/ 207 w 703"/>
                <a:gd name="T117" fmla="*/ 342 h 1004"/>
                <a:gd name="T118" fmla="*/ 171 w 703"/>
                <a:gd name="T119" fmla="*/ 275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03" h="1004">
                  <a:moveTo>
                    <a:pt x="144" y="279"/>
                  </a:moveTo>
                  <a:lnTo>
                    <a:pt x="144" y="279"/>
                  </a:lnTo>
                  <a:lnTo>
                    <a:pt x="141" y="278"/>
                  </a:lnTo>
                  <a:lnTo>
                    <a:pt x="132" y="279"/>
                  </a:lnTo>
                  <a:lnTo>
                    <a:pt x="126" y="279"/>
                  </a:lnTo>
                  <a:lnTo>
                    <a:pt x="122" y="281"/>
                  </a:lnTo>
                  <a:lnTo>
                    <a:pt x="117" y="284"/>
                  </a:lnTo>
                  <a:lnTo>
                    <a:pt x="112" y="286"/>
                  </a:lnTo>
                  <a:lnTo>
                    <a:pt x="112" y="286"/>
                  </a:lnTo>
                  <a:lnTo>
                    <a:pt x="108" y="291"/>
                  </a:lnTo>
                  <a:lnTo>
                    <a:pt x="105" y="298"/>
                  </a:lnTo>
                  <a:lnTo>
                    <a:pt x="97" y="314"/>
                  </a:lnTo>
                  <a:lnTo>
                    <a:pt x="93" y="334"/>
                  </a:lnTo>
                  <a:lnTo>
                    <a:pt x="90" y="355"/>
                  </a:lnTo>
                  <a:lnTo>
                    <a:pt x="90" y="355"/>
                  </a:lnTo>
                  <a:lnTo>
                    <a:pt x="89" y="374"/>
                  </a:lnTo>
                  <a:lnTo>
                    <a:pt x="89" y="389"/>
                  </a:lnTo>
                  <a:lnTo>
                    <a:pt x="88" y="400"/>
                  </a:lnTo>
                  <a:lnTo>
                    <a:pt x="87" y="403"/>
                  </a:lnTo>
                  <a:lnTo>
                    <a:pt x="84" y="407"/>
                  </a:lnTo>
                  <a:lnTo>
                    <a:pt x="84" y="407"/>
                  </a:lnTo>
                  <a:lnTo>
                    <a:pt x="78" y="414"/>
                  </a:lnTo>
                  <a:lnTo>
                    <a:pt x="77" y="418"/>
                  </a:lnTo>
                  <a:lnTo>
                    <a:pt x="88" y="415"/>
                  </a:lnTo>
                  <a:lnTo>
                    <a:pt x="79" y="426"/>
                  </a:lnTo>
                  <a:lnTo>
                    <a:pt x="95" y="418"/>
                  </a:lnTo>
                  <a:lnTo>
                    <a:pt x="95" y="418"/>
                  </a:lnTo>
                  <a:lnTo>
                    <a:pt x="89" y="425"/>
                  </a:lnTo>
                  <a:lnTo>
                    <a:pt x="83" y="432"/>
                  </a:lnTo>
                  <a:lnTo>
                    <a:pt x="79" y="442"/>
                  </a:lnTo>
                  <a:lnTo>
                    <a:pt x="79" y="442"/>
                  </a:lnTo>
                  <a:lnTo>
                    <a:pt x="77" y="455"/>
                  </a:lnTo>
                  <a:lnTo>
                    <a:pt x="75" y="472"/>
                  </a:lnTo>
                  <a:lnTo>
                    <a:pt x="73" y="491"/>
                  </a:lnTo>
                  <a:lnTo>
                    <a:pt x="79" y="491"/>
                  </a:lnTo>
                  <a:lnTo>
                    <a:pt x="79" y="491"/>
                  </a:lnTo>
                  <a:lnTo>
                    <a:pt x="77" y="520"/>
                  </a:lnTo>
                  <a:lnTo>
                    <a:pt x="76" y="541"/>
                  </a:lnTo>
                  <a:lnTo>
                    <a:pt x="76" y="548"/>
                  </a:lnTo>
                  <a:lnTo>
                    <a:pt x="77" y="551"/>
                  </a:lnTo>
                  <a:lnTo>
                    <a:pt x="77" y="551"/>
                  </a:lnTo>
                  <a:lnTo>
                    <a:pt x="79" y="554"/>
                  </a:lnTo>
                  <a:lnTo>
                    <a:pt x="82" y="555"/>
                  </a:lnTo>
                  <a:lnTo>
                    <a:pt x="84" y="556"/>
                  </a:lnTo>
                  <a:lnTo>
                    <a:pt x="84" y="556"/>
                  </a:lnTo>
                  <a:lnTo>
                    <a:pt x="84" y="573"/>
                  </a:lnTo>
                  <a:lnTo>
                    <a:pt x="82" y="595"/>
                  </a:lnTo>
                  <a:lnTo>
                    <a:pt x="82" y="595"/>
                  </a:lnTo>
                  <a:lnTo>
                    <a:pt x="81" y="597"/>
                  </a:lnTo>
                  <a:lnTo>
                    <a:pt x="78" y="600"/>
                  </a:lnTo>
                  <a:lnTo>
                    <a:pt x="73" y="604"/>
                  </a:lnTo>
                  <a:lnTo>
                    <a:pt x="68" y="608"/>
                  </a:lnTo>
                  <a:lnTo>
                    <a:pt x="67" y="611"/>
                  </a:lnTo>
                  <a:lnTo>
                    <a:pt x="68" y="611"/>
                  </a:lnTo>
                  <a:lnTo>
                    <a:pt x="68" y="611"/>
                  </a:lnTo>
                  <a:lnTo>
                    <a:pt x="73" y="614"/>
                  </a:lnTo>
                  <a:lnTo>
                    <a:pt x="73" y="614"/>
                  </a:lnTo>
                  <a:lnTo>
                    <a:pt x="70" y="618"/>
                  </a:lnTo>
                  <a:lnTo>
                    <a:pt x="60" y="627"/>
                  </a:lnTo>
                  <a:lnTo>
                    <a:pt x="55" y="635"/>
                  </a:lnTo>
                  <a:lnTo>
                    <a:pt x="50" y="642"/>
                  </a:lnTo>
                  <a:lnTo>
                    <a:pt x="47" y="650"/>
                  </a:lnTo>
                  <a:lnTo>
                    <a:pt x="43" y="660"/>
                  </a:lnTo>
                  <a:lnTo>
                    <a:pt x="43" y="660"/>
                  </a:lnTo>
                  <a:lnTo>
                    <a:pt x="40" y="680"/>
                  </a:lnTo>
                  <a:lnTo>
                    <a:pt x="34" y="701"/>
                  </a:lnTo>
                  <a:lnTo>
                    <a:pt x="27" y="720"/>
                  </a:lnTo>
                  <a:lnTo>
                    <a:pt x="21" y="736"/>
                  </a:lnTo>
                  <a:lnTo>
                    <a:pt x="21" y="736"/>
                  </a:lnTo>
                  <a:lnTo>
                    <a:pt x="8" y="773"/>
                  </a:lnTo>
                  <a:lnTo>
                    <a:pt x="2" y="791"/>
                  </a:lnTo>
                  <a:lnTo>
                    <a:pt x="0" y="802"/>
                  </a:lnTo>
                  <a:lnTo>
                    <a:pt x="0" y="802"/>
                  </a:lnTo>
                  <a:lnTo>
                    <a:pt x="1" y="803"/>
                  </a:lnTo>
                  <a:lnTo>
                    <a:pt x="5" y="806"/>
                  </a:lnTo>
                  <a:lnTo>
                    <a:pt x="17" y="811"/>
                  </a:lnTo>
                  <a:lnTo>
                    <a:pt x="29" y="817"/>
                  </a:lnTo>
                  <a:lnTo>
                    <a:pt x="35" y="820"/>
                  </a:lnTo>
                  <a:lnTo>
                    <a:pt x="38" y="824"/>
                  </a:lnTo>
                  <a:lnTo>
                    <a:pt x="38" y="824"/>
                  </a:lnTo>
                  <a:lnTo>
                    <a:pt x="44" y="834"/>
                  </a:lnTo>
                  <a:lnTo>
                    <a:pt x="47" y="835"/>
                  </a:lnTo>
                  <a:lnTo>
                    <a:pt x="52" y="835"/>
                  </a:lnTo>
                  <a:lnTo>
                    <a:pt x="52" y="835"/>
                  </a:lnTo>
                  <a:lnTo>
                    <a:pt x="55" y="834"/>
                  </a:lnTo>
                  <a:lnTo>
                    <a:pt x="59" y="832"/>
                  </a:lnTo>
                  <a:lnTo>
                    <a:pt x="67" y="828"/>
                  </a:lnTo>
                  <a:lnTo>
                    <a:pt x="77" y="823"/>
                  </a:lnTo>
                  <a:lnTo>
                    <a:pt x="82" y="822"/>
                  </a:lnTo>
                  <a:lnTo>
                    <a:pt x="88" y="820"/>
                  </a:lnTo>
                  <a:lnTo>
                    <a:pt x="88" y="820"/>
                  </a:lnTo>
                  <a:lnTo>
                    <a:pt x="123" y="824"/>
                  </a:lnTo>
                  <a:lnTo>
                    <a:pt x="123" y="824"/>
                  </a:lnTo>
                  <a:lnTo>
                    <a:pt x="118" y="847"/>
                  </a:lnTo>
                  <a:lnTo>
                    <a:pt x="115" y="867"/>
                  </a:lnTo>
                  <a:lnTo>
                    <a:pt x="114" y="878"/>
                  </a:lnTo>
                  <a:lnTo>
                    <a:pt x="114" y="887"/>
                  </a:lnTo>
                  <a:lnTo>
                    <a:pt x="114" y="887"/>
                  </a:lnTo>
                  <a:lnTo>
                    <a:pt x="114" y="894"/>
                  </a:lnTo>
                  <a:lnTo>
                    <a:pt x="113" y="904"/>
                  </a:lnTo>
                  <a:lnTo>
                    <a:pt x="109" y="920"/>
                  </a:lnTo>
                  <a:lnTo>
                    <a:pt x="103" y="938"/>
                  </a:lnTo>
                  <a:lnTo>
                    <a:pt x="103" y="938"/>
                  </a:lnTo>
                  <a:lnTo>
                    <a:pt x="102" y="940"/>
                  </a:lnTo>
                  <a:lnTo>
                    <a:pt x="101" y="942"/>
                  </a:lnTo>
                  <a:lnTo>
                    <a:pt x="101" y="946"/>
                  </a:lnTo>
                  <a:lnTo>
                    <a:pt x="101" y="946"/>
                  </a:lnTo>
                  <a:lnTo>
                    <a:pt x="100" y="957"/>
                  </a:lnTo>
                  <a:lnTo>
                    <a:pt x="100" y="961"/>
                  </a:lnTo>
                  <a:lnTo>
                    <a:pt x="101" y="965"/>
                  </a:lnTo>
                  <a:lnTo>
                    <a:pt x="101" y="965"/>
                  </a:lnTo>
                  <a:lnTo>
                    <a:pt x="102" y="970"/>
                  </a:lnTo>
                  <a:lnTo>
                    <a:pt x="103" y="971"/>
                  </a:lnTo>
                  <a:lnTo>
                    <a:pt x="107" y="973"/>
                  </a:lnTo>
                  <a:lnTo>
                    <a:pt x="107" y="973"/>
                  </a:lnTo>
                  <a:lnTo>
                    <a:pt x="115" y="977"/>
                  </a:lnTo>
                  <a:lnTo>
                    <a:pt x="120" y="977"/>
                  </a:lnTo>
                  <a:lnTo>
                    <a:pt x="123" y="979"/>
                  </a:lnTo>
                  <a:lnTo>
                    <a:pt x="123" y="979"/>
                  </a:lnTo>
                  <a:lnTo>
                    <a:pt x="126" y="981"/>
                  </a:lnTo>
                  <a:lnTo>
                    <a:pt x="132" y="983"/>
                  </a:lnTo>
                  <a:lnTo>
                    <a:pt x="141" y="984"/>
                  </a:lnTo>
                  <a:lnTo>
                    <a:pt x="153" y="984"/>
                  </a:lnTo>
                  <a:lnTo>
                    <a:pt x="153" y="984"/>
                  </a:lnTo>
                  <a:lnTo>
                    <a:pt x="165" y="983"/>
                  </a:lnTo>
                  <a:lnTo>
                    <a:pt x="175" y="982"/>
                  </a:lnTo>
                  <a:lnTo>
                    <a:pt x="181" y="979"/>
                  </a:lnTo>
                  <a:lnTo>
                    <a:pt x="182" y="978"/>
                  </a:lnTo>
                  <a:lnTo>
                    <a:pt x="183" y="976"/>
                  </a:lnTo>
                  <a:lnTo>
                    <a:pt x="183" y="976"/>
                  </a:lnTo>
                  <a:lnTo>
                    <a:pt x="183" y="972"/>
                  </a:lnTo>
                  <a:lnTo>
                    <a:pt x="183" y="969"/>
                  </a:lnTo>
                  <a:lnTo>
                    <a:pt x="179" y="965"/>
                  </a:lnTo>
                  <a:lnTo>
                    <a:pt x="175" y="960"/>
                  </a:lnTo>
                  <a:lnTo>
                    <a:pt x="175" y="960"/>
                  </a:lnTo>
                  <a:lnTo>
                    <a:pt x="159" y="945"/>
                  </a:lnTo>
                  <a:lnTo>
                    <a:pt x="150" y="935"/>
                  </a:lnTo>
                  <a:lnTo>
                    <a:pt x="150" y="935"/>
                  </a:lnTo>
                  <a:lnTo>
                    <a:pt x="152" y="934"/>
                  </a:lnTo>
                  <a:lnTo>
                    <a:pt x="152" y="929"/>
                  </a:lnTo>
                  <a:lnTo>
                    <a:pt x="153" y="922"/>
                  </a:lnTo>
                  <a:lnTo>
                    <a:pt x="153" y="922"/>
                  </a:lnTo>
                  <a:lnTo>
                    <a:pt x="152" y="917"/>
                  </a:lnTo>
                  <a:lnTo>
                    <a:pt x="150" y="913"/>
                  </a:lnTo>
                  <a:lnTo>
                    <a:pt x="155" y="861"/>
                  </a:lnTo>
                  <a:lnTo>
                    <a:pt x="155" y="861"/>
                  </a:lnTo>
                  <a:lnTo>
                    <a:pt x="163" y="873"/>
                  </a:lnTo>
                  <a:lnTo>
                    <a:pt x="177" y="897"/>
                  </a:lnTo>
                  <a:lnTo>
                    <a:pt x="177" y="897"/>
                  </a:lnTo>
                  <a:lnTo>
                    <a:pt x="184" y="910"/>
                  </a:lnTo>
                  <a:lnTo>
                    <a:pt x="189" y="920"/>
                  </a:lnTo>
                  <a:lnTo>
                    <a:pt x="193" y="929"/>
                  </a:lnTo>
                  <a:lnTo>
                    <a:pt x="194" y="935"/>
                  </a:lnTo>
                  <a:lnTo>
                    <a:pt x="194" y="935"/>
                  </a:lnTo>
                  <a:lnTo>
                    <a:pt x="194" y="938"/>
                  </a:lnTo>
                  <a:lnTo>
                    <a:pt x="191" y="941"/>
                  </a:lnTo>
                  <a:lnTo>
                    <a:pt x="190" y="945"/>
                  </a:lnTo>
                  <a:lnTo>
                    <a:pt x="191" y="949"/>
                  </a:lnTo>
                  <a:lnTo>
                    <a:pt x="191" y="949"/>
                  </a:lnTo>
                  <a:lnTo>
                    <a:pt x="193" y="955"/>
                  </a:lnTo>
                  <a:lnTo>
                    <a:pt x="196" y="963"/>
                  </a:lnTo>
                  <a:lnTo>
                    <a:pt x="200" y="970"/>
                  </a:lnTo>
                  <a:lnTo>
                    <a:pt x="202" y="972"/>
                  </a:lnTo>
                  <a:lnTo>
                    <a:pt x="205" y="973"/>
                  </a:lnTo>
                  <a:lnTo>
                    <a:pt x="205" y="973"/>
                  </a:lnTo>
                  <a:lnTo>
                    <a:pt x="211" y="975"/>
                  </a:lnTo>
                  <a:lnTo>
                    <a:pt x="216" y="976"/>
                  </a:lnTo>
                  <a:lnTo>
                    <a:pt x="220" y="976"/>
                  </a:lnTo>
                  <a:lnTo>
                    <a:pt x="224" y="973"/>
                  </a:lnTo>
                  <a:lnTo>
                    <a:pt x="224" y="973"/>
                  </a:lnTo>
                  <a:lnTo>
                    <a:pt x="235" y="965"/>
                  </a:lnTo>
                  <a:lnTo>
                    <a:pt x="243" y="960"/>
                  </a:lnTo>
                  <a:lnTo>
                    <a:pt x="254" y="954"/>
                  </a:lnTo>
                  <a:lnTo>
                    <a:pt x="254" y="954"/>
                  </a:lnTo>
                  <a:lnTo>
                    <a:pt x="269" y="947"/>
                  </a:lnTo>
                  <a:lnTo>
                    <a:pt x="284" y="938"/>
                  </a:lnTo>
                  <a:lnTo>
                    <a:pt x="292" y="934"/>
                  </a:lnTo>
                  <a:lnTo>
                    <a:pt x="296" y="930"/>
                  </a:lnTo>
                  <a:lnTo>
                    <a:pt x="299" y="925"/>
                  </a:lnTo>
                  <a:lnTo>
                    <a:pt x="299" y="924"/>
                  </a:lnTo>
                  <a:lnTo>
                    <a:pt x="298" y="922"/>
                  </a:lnTo>
                  <a:lnTo>
                    <a:pt x="298" y="922"/>
                  </a:lnTo>
                  <a:lnTo>
                    <a:pt x="293" y="917"/>
                  </a:lnTo>
                  <a:lnTo>
                    <a:pt x="287" y="916"/>
                  </a:lnTo>
                  <a:lnTo>
                    <a:pt x="281" y="916"/>
                  </a:lnTo>
                  <a:lnTo>
                    <a:pt x="273" y="913"/>
                  </a:lnTo>
                  <a:lnTo>
                    <a:pt x="273" y="913"/>
                  </a:lnTo>
                  <a:lnTo>
                    <a:pt x="257" y="908"/>
                  </a:lnTo>
                  <a:lnTo>
                    <a:pt x="246" y="902"/>
                  </a:lnTo>
                  <a:lnTo>
                    <a:pt x="246" y="902"/>
                  </a:lnTo>
                  <a:lnTo>
                    <a:pt x="226" y="891"/>
                  </a:lnTo>
                  <a:lnTo>
                    <a:pt x="226" y="891"/>
                  </a:lnTo>
                  <a:lnTo>
                    <a:pt x="224" y="893"/>
                  </a:lnTo>
                  <a:lnTo>
                    <a:pt x="222" y="894"/>
                  </a:lnTo>
                  <a:lnTo>
                    <a:pt x="194" y="829"/>
                  </a:lnTo>
                  <a:lnTo>
                    <a:pt x="194" y="829"/>
                  </a:lnTo>
                  <a:lnTo>
                    <a:pt x="196" y="830"/>
                  </a:lnTo>
                  <a:lnTo>
                    <a:pt x="201" y="831"/>
                  </a:lnTo>
                  <a:lnTo>
                    <a:pt x="208" y="830"/>
                  </a:lnTo>
                  <a:lnTo>
                    <a:pt x="212" y="829"/>
                  </a:lnTo>
                  <a:lnTo>
                    <a:pt x="216" y="826"/>
                  </a:lnTo>
                  <a:lnTo>
                    <a:pt x="216" y="826"/>
                  </a:lnTo>
                  <a:lnTo>
                    <a:pt x="223" y="820"/>
                  </a:lnTo>
                  <a:lnTo>
                    <a:pt x="228" y="814"/>
                  </a:lnTo>
                  <a:lnTo>
                    <a:pt x="230" y="807"/>
                  </a:lnTo>
                  <a:lnTo>
                    <a:pt x="232" y="799"/>
                  </a:lnTo>
                  <a:lnTo>
                    <a:pt x="232" y="799"/>
                  </a:lnTo>
                  <a:lnTo>
                    <a:pt x="234" y="788"/>
                  </a:lnTo>
                  <a:lnTo>
                    <a:pt x="234" y="775"/>
                  </a:lnTo>
                  <a:lnTo>
                    <a:pt x="234" y="760"/>
                  </a:lnTo>
                  <a:lnTo>
                    <a:pt x="235" y="742"/>
                  </a:lnTo>
                  <a:lnTo>
                    <a:pt x="235" y="742"/>
                  </a:lnTo>
                  <a:lnTo>
                    <a:pt x="235" y="731"/>
                  </a:lnTo>
                  <a:lnTo>
                    <a:pt x="235" y="717"/>
                  </a:lnTo>
                  <a:lnTo>
                    <a:pt x="231" y="684"/>
                  </a:lnTo>
                  <a:lnTo>
                    <a:pt x="228" y="653"/>
                  </a:lnTo>
                  <a:lnTo>
                    <a:pt x="224" y="632"/>
                  </a:lnTo>
                  <a:lnTo>
                    <a:pt x="224" y="632"/>
                  </a:lnTo>
                  <a:lnTo>
                    <a:pt x="220" y="620"/>
                  </a:lnTo>
                  <a:lnTo>
                    <a:pt x="216" y="611"/>
                  </a:lnTo>
                  <a:lnTo>
                    <a:pt x="211" y="600"/>
                  </a:lnTo>
                  <a:lnTo>
                    <a:pt x="211" y="600"/>
                  </a:lnTo>
                  <a:lnTo>
                    <a:pt x="207" y="573"/>
                  </a:lnTo>
                  <a:lnTo>
                    <a:pt x="205" y="541"/>
                  </a:lnTo>
                  <a:lnTo>
                    <a:pt x="205" y="541"/>
                  </a:lnTo>
                  <a:lnTo>
                    <a:pt x="208" y="518"/>
                  </a:lnTo>
                  <a:lnTo>
                    <a:pt x="211" y="500"/>
                  </a:lnTo>
                  <a:lnTo>
                    <a:pt x="211" y="500"/>
                  </a:lnTo>
                  <a:lnTo>
                    <a:pt x="212" y="502"/>
                  </a:lnTo>
                  <a:lnTo>
                    <a:pt x="214" y="503"/>
                  </a:lnTo>
                  <a:lnTo>
                    <a:pt x="216" y="504"/>
                  </a:lnTo>
                  <a:lnTo>
                    <a:pt x="216" y="504"/>
                  </a:lnTo>
                  <a:lnTo>
                    <a:pt x="218" y="504"/>
                  </a:lnTo>
                  <a:lnTo>
                    <a:pt x="219" y="503"/>
                  </a:lnTo>
                  <a:lnTo>
                    <a:pt x="222" y="502"/>
                  </a:lnTo>
                  <a:lnTo>
                    <a:pt x="222" y="502"/>
                  </a:lnTo>
                  <a:lnTo>
                    <a:pt x="236" y="521"/>
                  </a:lnTo>
                  <a:lnTo>
                    <a:pt x="247" y="536"/>
                  </a:lnTo>
                  <a:lnTo>
                    <a:pt x="254" y="543"/>
                  </a:lnTo>
                  <a:lnTo>
                    <a:pt x="254" y="543"/>
                  </a:lnTo>
                  <a:lnTo>
                    <a:pt x="267" y="544"/>
                  </a:lnTo>
                  <a:lnTo>
                    <a:pt x="292" y="547"/>
                  </a:lnTo>
                  <a:lnTo>
                    <a:pt x="328" y="548"/>
                  </a:lnTo>
                  <a:lnTo>
                    <a:pt x="328" y="548"/>
                  </a:lnTo>
                  <a:lnTo>
                    <a:pt x="334" y="548"/>
                  </a:lnTo>
                  <a:lnTo>
                    <a:pt x="336" y="547"/>
                  </a:lnTo>
                  <a:lnTo>
                    <a:pt x="339" y="548"/>
                  </a:lnTo>
                  <a:lnTo>
                    <a:pt x="339" y="548"/>
                  </a:lnTo>
                  <a:lnTo>
                    <a:pt x="343" y="551"/>
                  </a:lnTo>
                  <a:lnTo>
                    <a:pt x="346" y="551"/>
                  </a:lnTo>
                  <a:lnTo>
                    <a:pt x="347" y="551"/>
                  </a:lnTo>
                  <a:lnTo>
                    <a:pt x="347" y="551"/>
                  </a:lnTo>
                  <a:lnTo>
                    <a:pt x="351" y="549"/>
                  </a:lnTo>
                  <a:lnTo>
                    <a:pt x="353" y="548"/>
                  </a:lnTo>
                  <a:lnTo>
                    <a:pt x="353" y="548"/>
                  </a:lnTo>
                  <a:lnTo>
                    <a:pt x="355" y="549"/>
                  </a:lnTo>
                  <a:lnTo>
                    <a:pt x="361" y="550"/>
                  </a:lnTo>
                  <a:lnTo>
                    <a:pt x="367" y="553"/>
                  </a:lnTo>
                  <a:lnTo>
                    <a:pt x="375" y="554"/>
                  </a:lnTo>
                  <a:lnTo>
                    <a:pt x="375" y="554"/>
                  </a:lnTo>
                  <a:lnTo>
                    <a:pt x="384" y="555"/>
                  </a:lnTo>
                  <a:lnTo>
                    <a:pt x="387" y="554"/>
                  </a:lnTo>
                  <a:lnTo>
                    <a:pt x="388" y="551"/>
                  </a:lnTo>
                  <a:lnTo>
                    <a:pt x="388" y="551"/>
                  </a:lnTo>
                  <a:lnTo>
                    <a:pt x="392" y="539"/>
                  </a:lnTo>
                  <a:lnTo>
                    <a:pt x="396" y="530"/>
                  </a:lnTo>
                  <a:lnTo>
                    <a:pt x="396" y="530"/>
                  </a:lnTo>
                  <a:lnTo>
                    <a:pt x="399" y="524"/>
                  </a:lnTo>
                  <a:lnTo>
                    <a:pt x="400" y="516"/>
                  </a:lnTo>
                  <a:lnTo>
                    <a:pt x="401" y="507"/>
                  </a:lnTo>
                  <a:lnTo>
                    <a:pt x="401" y="507"/>
                  </a:lnTo>
                  <a:lnTo>
                    <a:pt x="405" y="545"/>
                  </a:lnTo>
                  <a:lnTo>
                    <a:pt x="405" y="545"/>
                  </a:lnTo>
                  <a:lnTo>
                    <a:pt x="404" y="565"/>
                  </a:lnTo>
                  <a:lnTo>
                    <a:pt x="399" y="595"/>
                  </a:lnTo>
                  <a:lnTo>
                    <a:pt x="394" y="625"/>
                  </a:lnTo>
                  <a:lnTo>
                    <a:pt x="390" y="641"/>
                  </a:lnTo>
                  <a:lnTo>
                    <a:pt x="390" y="641"/>
                  </a:lnTo>
                  <a:lnTo>
                    <a:pt x="380" y="665"/>
                  </a:lnTo>
                  <a:lnTo>
                    <a:pt x="372" y="682"/>
                  </a:lnTo>
                  <a:lnTo>
                    <a:pt x="366" y="695"/>
                  </a:lnTo>
                  <a:lnTo>
                    <a:pt x="366" y="695"/>
                  </a:lnTo>
                  <a:lnTo>
                    <a:pt x="360" y="714"/>
                  </a:lnTo>
                  <a:lnTo>
                    <a:pt x="354" y="742"/>
                  </a:lnTo>
                  <a:lnTo>
                    <a:pt x="348" y="773"/>
                  </a:lnTo>
                  <a:lnTo>
                    <a:pt x="346" y="789"/>
                  </a:lnTo>
                  <a:lnTo>
                    <a:pt x="345" y="802"/>
                  </a:lnTo>
                  <a:lnTo>
                    <a:pt x="345" y="802"/>
                  </a:lnTo>
                  <a:lnTo>
                    <a:pt x="343" y="828"/>
                  </a:lnTo>
                  <a:lnTo>
                    <a:pt x="342" y="854"/>
                  </a:lnTo>
                  <a:lnTo>
                    <a:pt x="343" y="873"/>
                  </a:lnTo>
                  <a:lnTo>
                    <a:pt x="345" y="879"/>
                  </a:lnTo>
                  <a:lnTo>
                    <a:pt x="346" y="881"/>
                  </a:lnTo>
                  <a:lnTo>
                    <a:pt x="347" y="881"/>
                  </a:lnTo>
                  <a:lnTo>
                    <a:pt x="347" y="881"/>
                  </a:lnTo>
                  <a:lnTo>
                    <a:pt x="353" y="878"/>
                  </a:lnTo>
                  <a:lnTo>
                    <a:pt x="360" y="875"/>
                  </a:lnTo>
                  <a:lnTo>
                    <a:pt x="366" y="871"/>
                  </a:lnTo>
                  <a:lnTo>
                    <a:pt x="370" y="870"/>
                  </a:lnTo>
                  <a:lnTo>
                    <a:pt x="372" y="870"/>
                  </a:lnTo>
                  <a:lnTo>
                    <a:pt x="372" y="870"/>
                  </a:lnTo>
                  <a:lnTo>
                    <a:pt x="380" y="872"/>
                  </a:lnTo>
                  <a:lnTo>
                    <a:pt x="393" y="873"/>
                  </a:lnTo>
                  <a:lnTo>
                    <a:pt x="410" y="876"/>
                  </a:lnTo>
                  <a:lnTo>
                    <a:pt x="410" y="876"/>
                  </a:lnTo>
                  <a:lnTo>
                    <a:pt x="410" y="899"/>
                  </a:lnTo>
                  <a:lnTo>
                    <a:pt x="410" y="918"/>
                  </a:lnTo>
                  <a:lnTo>
                    <a:pt x="407" y="932"/>
                  </a:lnTo>
                  <a:lnTo>
                    <a:pt x="407" y="932"/>
                  </a:lnTo>
                  <a:lnTo>
                    <a:pt x="404" y="943"/>
                  </a:lnTo>
                  <a:lnTo>
                    <a:pt x="400" y="954"/>
                  </a:lnTo>
                  <a:lnTo>
                    <a:pt x="400" y="960"/>
                  </a:lnTo>
                  <a:lnTo>
                    <a:pt x="400" y="964"/>
                  </a:lnTo>
                  <a:lnTo>
                    <a:pt x="401" y="969"/>
                  </a:lnTo>
                  <a:lnTo>
                    <a:pt x="405" y="971"/>
                  </a:lnTo>
                  <a:lnTo>
                    <a:pt x="405" y="971"/>
                  </a:lnTo>
                  <a:lnTo>
                    <a:pt x="414" y="975"/>
                  </a:lnTo>
                  <a:lnTo>
                    <a:pt x="428" y="977"/>
                  </a:lnTo>
                  <a:lnTo>
                    <a:pt x="434" y="977"/>
                  </a:lnTo>
                  <a:lnTo>
                    <a:pt x="440" y="976"/>
                  </a:lnTo>
                  <a:lnTo>
                    <a:pt x="445" y="973"/>
                  </a:lnTo>
                  <a:lnTo>
                    <a:pt x="448" y="971"/>
                  </a:lnTo>
                  <a:lnTo>
                    <a:pt x="448" y="971"/>
                  </a:lnTo>
                  <a:lnTo>
                    <a:pt x="454" y="963"/>
                  </a:lnTo>
                  <a:lnTo>
                    <a:pt x="457" y="954"/>
                  </a:lnTo>
                  <a:lnTo>
                    <a:pt x="459" y="946"/>
                  </a:lnTo>
                  <a:lnTo>
                    <a:pt x="459" y="938"/>
                  </a:lnTo>
                  <a:lnTo>
                    <a:pt x="459" y="938"/>
                  </a:lnTo>
                  <a:lnTo>
                    <a:pt x="458" y="931"/>
                  </a:lnTo>
                  <a:lnTo>
                    <a:pt x="455" y="926"/>
                  </a:lnTo>
                  <a:lnTo>
                    <a:pt x="451" y="922"/>
                  </a:lnTo>
                  <a:lnTo>
                    <a:pt x="451" y="872"/>
                  </a:lnTo>
                  <a:lnTo>
                    <a:pt x="451" y="872"/>
                  </a:lnTo>
                  <a:lnTo>
                    <a:pt x="459" y="872"/>
                  </a:lnTo>
                  <a:lnTo>
                    <a:pt x="466" y="870"/>
                  </a:lnTo>
                  <a:lnTo>
                    <a:pt x="469" y="869"/>
                  </a:lnTo>
                  <a:lnTo>
                    <a:pt x="470" y="867"/>
                  </a:lnTo>
                  <a:lnTo>
                    <a:pt x="470" y="867"/>
                  </a:lnTo>
                  <a:lnTo>
                    <a:pt x="471" y="864"/>
                  </a:lnTo>
                  <a:lnTo>
                    <a:pt x="471" y="860"/>
                  </a:lnTo>
                  <a:lnTo>
                    <a:pt x="471" y="849"/>
                  </a:lnTo>
                  <a:lnTo>
                    <a:pt x="471" y="843"/>
                  </a:lnTo>
                  <a:lnTo>
                    <a:pt x="472" y="837"/>
                  </a:lnTo>
                  <a:lnTo>
                    <a:pt x="475" y="832"/>
                  </a:lnTo>
                  <a:lnTo>
                    <a:pt x="478" y="829"/>
                  </a:lnTo>
                  <a:lnTo>
                    <a:pt x="478" y="829"/>
                  </a:lnTo>
                  <a:lnTo>
                    <a:pt x="481" y="826"/>
                  </a:lnTo>
                  <a:lnTo>
                    <a:pt x="483" y="820"/>
                  </a:lnTo>
                  <a:lnTo>
                    <a:pt x="490" y="805"/>
                  </a:lnTo>
                  <a:lnTo>
                    <a:pt x="498" y="782"/>
                  </a:lnTo>
                  <a:lnTo>
                    <a:pt x="506" y="756"/>
                  </a:lnTo>
                  <a:lnTo>
                    <a:pt x="519" y="711"/>
                  </a:lnTo>
                  <a:lnTo>
                    <a:pt x="525" y="690"/>
                  </a:lnTo>
                  <a:lnTo>
                    <a:pt x="525" y="690"/>
                  </a:lnTo>
                  <a:lnTo>
                    <a:pt x="521" y="742"/>
                  </a:lnTo>
                  <a:lnTo>
                    <a:pt x="516" y="785"/>
                  </a:lnTo>
                  <a:lnTo>
                    <a:pt x="511" y="818"/>
                  </a:lnTo>
                  <a:lnTo>
                    <a:pt x="511" y="818"/>
                  </a:lnTo>
                  <a:lnTo>
                    <a:pt x="509" y="837"/>
                  </a:lnTo>
                  <a:lnTo>
                    <a:pt x="507" y="852"/>
                  </a:lnTo>
                  <a:lnTo>
                    <a:pt x="509" y="863"/>
                  </a:lnTo>
                  <a:lnTo>
                    <a:pt x="509" y="872"/>
                  </a:lnTo>
                  <a:lnTo>
                    <a:pt x="509" y="872"/>
                  </a:lnTo>
                  <a:lnTo>
                    <a:pt x="509" y="896"/>
                  </a:lnTo>
                  <a:lnTo>
                    <a:pt x="509" y="906"/>
                  </a:lnTo>
                  <a:lnTo>
                    <a:pt x="510" y="910"/>
                  </a:lnTo>
                  <a:lnTo>
                    <a:pt x="511" y="911"/>
                  </a:lnTo>
                  <a:lnTo>
                    <a:pt x="511" y="911"/>
                  </a:lnTo>
                  <a:lnTo>
                    <a:pt x="523" y="912"/>
                  </a:lnTo>
                  <a:lnTo>
                    <a:pt x="546" y="912"/>
                  </a:lnTo>
                  <a:lnTo>
                    <a:pt x="577" y="911"/>
                  </a:lnTo>
                  <a:lnTo>
                    <a:pt x="577" y="946"/>
                  </a:lnTo>
                  <a:lnTo>
                    <a:pt x="577" y="946"/>
                  </a:lnTo>
                  <a:lnTo>
                    <a:pt x="576" y="946"/>
                  </a:lnTo>
                  <a:lnTo>
                    <a:pt x="575" y="943"/>
                  </a:lnTo>
                  <a:lnTo>
                    <a:pt x="574" y="945"/>
                  </a:lnTo>
                  <a:lnTo>
                    <a:pt x="572" y="945"/>
                  </a:lnTo>
                  <a:lnTo>
                    <a:pt x="571" y="952"/>
                  </a:lnTo>
                  <a:lnTo>
                    <a:pt x="571" y="952"/>
                  </a:lnTo>
                  <a:lnTo>
                    <a:pt x="570" y="969"/>
                  </a:lnTo>
                  <a:lnTo>
                    <a:pt x="570" y="975"/>
                  </a:lnTo>
                  <a:lnTo>
                    <a:pt x="571" y="982"/>
                  </a:lnTo>
                  <a:lnTo>
                    <a:pt x="571" y="982"/>
                  </a:lnTo>
                  <a:lnTo>
                    <a:pt x="572" y="988"/>
                  </a:lnTo>
                  <a:lnTo>
                    <a:pt x="572" y="992"/>
                  </a:lnTo>
                  <a:lnTo>
                    <a:pt x="574" y="994"/>
                  </a:lnTo>
                  <a:lnTo>
                    <a:pt x="577" y="995"/>
                  </a:lnTo>
                  <a:lnTo>
                    <a:pt x="577" y="995"/>
                  </a:lnTo>
                  <a:lnTo>
                    <a:pt x="583" y="995"/>
                  </a:lnTo>
                  <a:lnTo>
                    <a:pt x="590" y="994"/>
                  </a:lnTo>
                  <a:lnTo>
                    <a:pt x="600" y="993"/>
                  </a:lnTo>
                  <a:lnTo>
                    <a:pt x="605" y="994"/>
                  </a:lnTo>
                  <a:lnTo>
                    <a:pt x="610" y="995"/>
                  </a:lnTo>
                  <a:lnTo>
                    <a:pt x="610" y="995"/>
                  </a:lnTo>
                  <a:lnTo>
                    <a:pt x="617" y="999"/>
                  </a:lnTo>
                  <a:lnTo>
                    <a:pt x="624" y="1001"/>
                  </a:lnTo>
                  <a:lnTo>
                    <a:pt x="634" y="1002"/>
                  </a:lnTo>
                  <a:lnTo>
                    <a:pt x="648" y="1004"/>
                  </a:lnTo>
                  <a:lnTo>
                    <a:pt x="648" y="1004"/>
                  </a:lnTo>
                  <a:lnTo>
                    <a:pt x="664" y="1004"/>
                  </a:lnTo>
                  <a:lnTo>
                    <a:pt x="676" y="1002"/>
                  </a:lnTo>
                  <a:lnTo>
                    <a:pt x="681" y="1001"/>
                  </a:lnTo>
                  <a:lnTo>
                    <a:pt x="683" y="999"/>
                  </a:lnTo>
                  <a:lnTo>
                    <a:pt x="686" y="996"/>
                  </a:lnTo>
                  <a:lnTo>
                    <a:pt x="686" y="993"/>
                  </a:lnTo>
                  <a:lnTo>
                    <a:pt x="686" y="993"/>
                  </a:lnTo>
                  <a:lnTo>
                    <a:pt x="686" y="988"/>
                  </a:lnTo>
                  <a:lnTo>
                    <a:pt x="683" y="984"/>
                  </a:lnTo>
                  <a:lnTo>
                    <a:pt x="681" y="981"/>
                  </a:lnTo>
                  <a:lnTo>
                    <a:pt x="677" y="978"/>
                  </a:lnTo>
                  <a:lnTo>
                    <a:pt x="666" y="971"/>
                  </a:lnTo>
                  <a:lnTo>
                    <a:pt x="653" y="965"/>
                  </a:lnTo>
                  <a:lnTo>
                    <a:pt x="653" y="965"/>
                  </a:lnTo>
                  <a:lnTo>
                    <a:pt x="640" y="959"/>
                  </a:lnTo>
                  <a:lnTo>
                    <a:pt x="630" y="954"/>
                  </a:lnTo>
                  <a:lnTo>
                    <a:pt x="623" y="949"/>
                  </a:lnTo>
                  <a:lnTo>
                    <a:pt x="621" y="908"/>
                  </a:lnTo>
                  <a:lnTo>
                    <a:pt x="664" y="908"/>
                  </a:lnTo>
                  <a:lnTo>
                    <a:pt x="664" y="908"/>
                  </a:lnTo>
                  <a:lnTo>
                    <a:pt x="662" y="761"/>
                  </a:lnTo>
                  <a:lnTo>
                    <a:pt x="662" y="761"/>
                  </a:lnTo>
                  <a:lnTo>
                    <a:pt x="656" y="684"/>
                  </a:lnTo>
                  <a:lnTo>
                    <a:pt x="652" y="638"/>
                  </a:lnTo>
                  <a:lnTo>
                    <a:pt x="651" y="608"/>
                  </a:lnTo>
                  <a:lnTo>
                    <a:pt x="651" y="608"/>
                  </a:lnTo>
                  <a:lnTo>
                    <a:pt x="650" y="590"/>
                  </a:lnTo>
                  <a:lnTo>
                    <a:pt x="647" y="571"/>
                  </a:lnTo>
                  <a:lnTo>
                    <a:pt x="645" y="548"/>
                  </a:lnTo>
                  <a:lnTo>
                    <a:pt x="629" y="445"/>
                  </a:lnTo>
                  <a:lnTo>
                    <a:pt x="629" y="445"/>
                  </a:lnTo>
                  <a:lnTo>
                    <a:pt x="634" y="445"/>
                  </a:lnTo>
                  <a:lnTo>
                    <a:pt x="636" y="445"/>
                  </a:lnTo>
                  <a:lnTo>
                    <a:pt x="638" y="444"/>
                  </a:lnTo>
                  <a:lnTo>
                    <a:pt x="638" y="442"/>
                  </a:lnTo>
                  <a:lnTo>
                    <a:pt x="638" y="442"/>
                  </a:lnTo>
                  <a:lnTo>
                    <a:pt x="630" y="425"/>
                  </a:lnTo>
                  <a:lnTo>
                    <a:pt x="627" y="414"/>
                  </a:lnTo>
                  <a:lnTo>
                    <a:pt x="625" y="407"/>
                  </a:lnTo>
                  <a:lnTo>
                    <a:pt x="625" y="407"/>
                  </a:lnTo>
                  <a:lnTo>
                    <a:pt x="627" y="362"/>
                  </a:lnTo>
                  <a:lnTo>
                    <a:pt x="625" y="322"/>
                  </a:lnTo>
                  <a:lnTo>
                    <a:pt x="625" y="322"/>
                  </a:lnTo>
                  <a:lnTo>
                    <a:pt x="651" y="401"/>
                  </a:lnTo>
                  <a:lnTo>
                    <a:pt x="651" y="401"/>
                  </a:lnTo>
                  <a:lnTo>
                    <a:pt x="657" y="443"/>
                  </a:lnTo>
                  <a:lnTo>
                    <a:pt x="660" y="472"/>
                  </a:lnTo>
                  <a:lnTo>
                    <a:pt x="662" y="489"/>
                  </a:lnTo>
                  <a:lnTo>
                    <a:pt x="662" y="489"/>
                  </a:lnTo>
                  <a:lnTo>
                    <a:pt x="658" y="507"/>
                  </a:lnTo>
                  <a:lnTo>
                    <a:pt x="658" y="516"/>
                  </a:lnTo>
                  <a:lnTo>
                    <a:pt x="658" y="520"/>
                  </a:lnTo>
                  <a:lnTo>
                    <a:pt x="659" y="521"/>
                  </a:lnTo>
                  <a:lnTo>
                    <a:pt x="659" y="521"/>
                  </a:lnTo>
                  <a:lnTo>
                    <a:pt x="662" y="523"/>
                  </a:lnTo>
                  <a:lnTo>
                    <a:pt x="664" y="524"/>
                  </a:lnTo>
                  <a:lnTo>
                    <a:pt x="668" y="526"/>
                  </a:lnTo>
                  <a:lnTo>
                    <a:pt x="668" y="526"/>
                  </a:lnTo>
                  <a:lnTo>
                    <a:pt x="668" y="531"/>
                  </a:lnTo>
                  <a:lnTo>
                    <a:pt x="668" y="535"/>
                  </a:lnTo>
                  <a:lnTo>
                    <a:pt x="668" y="537"/>
                  </a:lnTo>
                  <a:lnTo>
                    <a:pt x="668" y="537"/>
                  </a:lnTo>
                  <a:lnTo>
                    <a:pt x="664" y="539"/>
                  </a:lnTo>
                  <a:lnTo>
                    <a:pt x="660" y="541"/>
                  </a:lnTo>
                  <a:lnTo>
                    <a:pt x="658" y="543"/>
                  </a:lnTo>
                  <a:lnTo>
                    <a:pt x="657" y="544"/>
                  </a:lnTo>
                  <a:lnTo>
                    <a:pt x="656" y="545"/>
                  </a:lnTo>
                  <a:lnTo>
                    <a:pt x="656" y="545"/>
                  </a:lnTo>
                  <a:lnTo>
                    <a:pt x="657" y="547"/>
                  </a:lnTo>
                  <a:lnTo>
                    <a:pt x="659" y="548"/>
                  </a:lnTo>
                  <a:lnTo>
                    <a:pt x="664" y="549"/>
                  </a:lnTo>
                  <a:lnTo>
                    <a:pt x="672" y="548"/>
                  </a:lnTo>
                  <a:lnTo>
                    <a:pt x="672" y="548"/>
                  </a:lnTo>
                  <a:lnTo>
                    <a:pt x="664" y="554"/>
                  </a:lnTo>
                  <a:lnTo>
                    <a:pt x="659" y="559"/>
                  </a:lnTo>
                  <a:lnTo>
                    <a:pt x="658" y="561"/>
                  </a:lnTo>
                  <a:lnTo>
                    <a:pt x="659" y="562"/>
                  </a:lnTo>
                  <a:lnTo>
                    <a:pt x="659" y="562"/>
                  </a:lnTo>
                  <a:lnTo>
                    <a:pt x="660" y="562"/>
                  </a:lnTo>
                  <a:lnTo>
                    <a:pt x="664" y="562"/>
                  </a:lnTo>
                  <a:lnTo>
                    <a:pt x="672" y="560"/>
                  </a:lnTo>
                  <a:lnTo>
                    <a:pt x="683" y="556"/>
                  </a:lnTo>
                  <a:lnTo>
                    <a:pt x="683" y="556"/>
                  </a:lnTo>
                  <a:lnTo>
                    <a:pt x="689" y="554"/>
                  </a:lnTo>
                  <a:lnTo>
                    <a:pt x="693" y="549"/>
                  </a:lnTo>
                  <a:lnTo>
                    <a:pt x="697" y="543"/>
                  </a:lnTo>
                  <a:lnTo>
                    <a:pt x="697" y="543"/>
                  </a:lnTo>
                  <a:lnTo>
                    <a:pt x="699" y="532"/>
                  </a:lnTo>
                  <a:lnTo>
                    <a:pt x="701" y="519"/>
                  </a:lnTo>
                  <a:lnTo>
                    <a:pt x="703" y="496"/>
                  </a:lnTo>
                  <a:lnTo>
                    <a:pt x="703" y="496"/>
                  </a:lnTo>
                  <a:lnTo>
                    <a:pt x="701" y="486"/>
                  </a:lnTo>
                  <a:lnTo>
                    <a:pt x="697" y="473"/>
                  </a:lnTo>
                  <a:lnTo>
                    <a:pt x="692" y="456"/>
                  </a:lnTo>
                  <a:lnTo>
                    <a:pt x="692" y="456"/>
                  </a:lnTo>
                  <a:lnTo>
                    <a:pt x="688" y="420"/>
                  </a:lnTo>
                  <a:lnTo>
                    <a:pt x="683" y="368"/>
                  </a:lnTo>
                  <a:lnTo>
                    <a:pt x="683" y="368"/>
                  </a:lnTo>
                  <a:lnTo>
                    <a:pt x="681" y="350"/>
                  </a:lnTo>
                  <a:lnTo>
                    <a:pt x="677" y="328"/>
                  </a:lnTo>
                  <a:lnTo>
                    <a:pt x="674" y="309"/>
                  </a:lnTo>
                  <a:lnTo>
                    <a:pt x="672" y="297"/>
                  </a:lnTo>
                  <a:lnTo>
                    <a:pt x="672" y="297"/>
                  </a:lnTo>
                  <a:lnTo>
                    <a:pt x="671" y="290"/>
                  </a:lnTo>
                  <a:lnTo>
                    <a:pt x="670" y="281"/>
                  </a:lnTo>
                  <a:lnTo>
                    <a:pt x="668" y="273"/>
                  </a:lnTo>
                  <a:lnTo>
                    <a:pt x="668" y="273"/>
                  </a:lnTo>
                  <a:lnTo>
                    <a:pt x="663" y="252"/>
                  </a:lnTo>
                  <a:lnTo>
                    <a:pt x="660" y="236"/>
                  </a:lnTo>
                  <a:lnTo>
                    <a:pt x="659" y="223"/>
                  </a:lnTo>
                  <a:lnTo>
                    <a:pt x="659" y="223"/>
                  </a:lnTo>
                  <a:lnTo>
                    <a:pt x="659" y="216"/>
                  </a:lnTo>
                  <a:lnTo>
                    <a:pt x="660" y="208"/>
                  </a:lnTo>
                  <a:lnTo>
                    <a:pt x="662" y="202"/>
                  </a:lnTo>
                  <a:lnTo>
                    <a:pt x="662" y="197"/>
                  </a:lnTo>
                  <a:lnTo>
                    <a:pt x="662" y="197"/>
                  </a:lnTo>
                  <a:lnTo>
                    <a:pt x="659" y="195"/>
                  </a:lnTo>
                  <a:lnTo>
                    <a:pt x="656" y="191"/>
                  </a:lnTo>
                  <a:lnTo>
                    <a:pt x="656" y="191"/>
                  </a:lnTo>
                  <a:lnTo>
                    <a:pt x="652" y="189"/>
                  </a:lnTo>
                  <a:lnTo>
                    <a:pt x="650" y="186"/>
                  </a:lnTo>
                  <a:lnTo>
                    <a:pt x="648" y="184"/>
                  </a:lnTo>
                  <a:lnTo>
                    <a:pt x="648" y="184"/>
                  </a:lnTo>
                  <a:lnTo>
                    <a:pt x="642" y="175"/>
                  </a:lnTo>
                  <a:lnTo>
                    <a:pt x="634" y="164"/>
                  </a:lnTo>
                  <a:lnTo>
                    <a:pt x="624" y="155"/>
                  </a:lnTo>
                  <a:lnTo>
                    <a:pt x="619" y="152"/>
                  </a:lnTo>
                  <a:lnTo>
                    <a:pt x="615" y="150"/>
                  </a:lnTo>
                  <a:lnTo>
                    <a:pt x="615" y="150"/>
                  </a:lnTo>
                  <a:lnTo>
                    <a:pt x="601" y="150"/>
                  </a:lnTo>
                  <a:lnTo>
                    <a:pt x="593" y="150"/>
                  </a:lnTo>
                  <a:lnTo>
                    <a:pt x="577" y="148"/>
                  </a:lnTo>
                  <a:lnTo>
                    <a:pt x="560" y="148"/>
                  </a:lnTo>
                  <a:lnTo>
                    <a:pt x="563" y="137"/>
                  </a:lnTo>
                  <a:lnTo>
                    <a:pt x="563" y="137"/>
                  </a:lnTo>
                  <a:lnTo>
                    <a:pt x="571" y="137"/>
                  </a:lnTo>
                  <a:lnTo>
                    <a:pt x="576" y="135"/>
                  </a:lnTo>
                  <a:lnTo>
                    <a:pt x="578" y="134"/>
                  </a:lnTo>
                  <a:lnTo>
                    <a:pt x="580" y="132"/>
                  </a:lnTo>
                  <a:lnTo>
                    <a:pt x="580" y="132"/>
                  </a:lnTo>
                  <a:lnTo>
                    <a:pt x="581" y="119"/>
                  </a:lnTo>
                  <a:lnTo>
                    <a:pt x="582" y="107"/>
                  </a:lnTo>
                  <a:lnTo>
                    <a:pt x="582" y="107"/>
                  </a:lnTo>
                  <a:lnTo>
                    <a:pt x="583" y="102"/>
                  </a:lnTo>
                  <a:lnTo>
                    <a:pt x="586" y="97"/>
                  </a:lnTo>
                  <a:lnTo>
                    <a:pt x="587" y="91"/>
                  </a:lnTo>
                  <a:lnTo>
                    <a:pt x="588" y="85"/>
                  </a:lnTo>
                  <a:lnTo>
                    <a:pt x="588" y="85"/>
                  </a:lnTo>
                  <a:lnTo>
                    <a:pt x="588" y="80"/>
                  </a:lnTo>
                  <a:lnTo>
                    <a:pt x="589" y="75"/>
                  </a:lnTo>
                  <a:lnTo>
                    <a:pt x="589" y="69"/>
                  </a:lnTo>
                  <a:lnTo>
                    <a:pt x="588" y="61"/>
                  </a:lnTo>
                  <a:lnTo>
                    <a:pt x="588" y="61"/>
                  </a:lnTo>
                  <a:lnTo>
                    <a:pt x="586" y="53"/>
                  </a:lnTo>
                  <a:lnTo>
                    <a:pt x="586" y="49"/>
                  </a:lnTo>
                  <a:lnTo>
                    <a:pt x="584" y="45"/>
                  </a:lnTo>
                  <a:lnTo>
                    <a:pt x="580" y="35"/>
                  </a:lnTo>
                  <a:lnTo>
                    <a:pt x="580" y="35"/>
                  </a:lnTo>
                  <a:lnTo>
                    <a:pt x="571" y="26"/>
                  </a:lnTo>
                  <a:lnTo>
                    <a:pt x="564" y="20"/>
                  </a:lnTo>
                  <a:lnTo>
                    <a:pt x="558" y="14"/>
                  </a:lnTo>
                  <a:lnTo>
                    <a:pt x="558" y="14"/>
                  </a:lnTo>
                  <a:lnTo>
                    <a:pt x="557" y="12"/>
                  </a:lnTo>
                  <a:lnTo>
                    <a:pt x="556" y="8"/>
                  </a:lnTo>
                  <a:lnTo>
                    <a:pt x="553" y="5"/>
                  </a:lnTo>
                  <a:lnTo>
                    <a:pt x="549" y="3"/>
                  </a:lnTo>
                  <a:lnTo>
                    <a:pt x="545" y="2"/>
                  </a:lnTo>
                  <a:lnTo>
                    <a:pt x="539" y="0"/>
                  </a:lnTo>
                  <a:lnTo>
                    <a:pt x="539" y="0"/>
                  </a:lnTo>
                  <a:lnTo>
                    <a:pt x="528" y="0"/>
                  </a:lnTo>
                  <a:lnTo>
                    <a:pt x="521" y="0"/>
                  </a:lnTo>
                  <a:lnTo>
                    <a:pt x="513" y="3"/>
                  </a:lnTo>
                  <a:lnTo>
                    <a:pt x="500" y="9"/>
                  </a:lnTo>
                  <a:lnTo>
                    <a:pt x="500" y="9"/>
                  </a:lnTo>
                  <a:lnTo>
                    <a:pt x="493" y="12"/>
                  </a:lnTo>
                  <a:lnTo>
                    <a:pt x="486" y="18"/>
                  </a:lnTo>
                  <a:lnTo>
                    <a:pt x="480" y="25"/>
                  </a:lnTo>
                  <a:lnTo>
                    <a:pt x="475" y="32"/>
                  </a:lnTo>
                  <a:lnTo>
                    <a:pt x="470" y="39"/>
                  </a:lnTo>
                  <a:lnTo>
                    <a:pt x="468" y="45"/>
                  </a:lnTo>
                  <a:lnTo>
                    <a:pt x="465" y="51"/>
                  </a:lnTo>
                  <a:lnTo>
                    <a:pt x="465" y="55"/>
                  </a:lnTo>
                  <a:lnTo>
                    <a:pt x="465" y="55"/>
                  </a:lnTo>
                  <a:lnTo>
                    <a:pt x="461" y="85"/>
                  </a:lnTo>
                  <a:lnTo>
                    <a:pt x="461" y="85"/>
                  </a:lnTo>
                  <a:lnTo>
                    <a:pt x="459" y="90"/>
                  </a:lnTo>
                  <a:lnTo>
                    <a:pt x="453" y="97"/>
                  </a:lnTo>
                  <a:lnTo>
                    <a:pt x="447" y="105"/>
                  </a:lnTo>
                  <a:lnTo>
                    <a:pt x="443" y="113"/>
                  </a:lnTo>
                  <a:lnTo>
                    <a:pt x="443" y="113"/>
                  </a:lnTo>
                  <a:lnTo>
                    <a:pt x="441" y="120"/>
                  </a:lnTo>
                  <a:lnTo>
                    <a:pt x="439" y="131"/>
                  </a:lnTo>
                  <a:lnTo>
                    <a:pt x="437" y="143"/>
                  </a:lnTo>
                  <a:lnTo>
                    <a:pt x="437" y="143"/>
                  </a:lnTo>
                  <a:lnTo>
                    <a:pt x="410" y="156"/>
                  </a:lnTo>
                  <a:lnTo>
                    <a:pt x="410" y="156"/>
                  </a:lnTo>
                  <a:lnTo>
                    <a:pt x="401" y="161"/>
                  </a:lnTo>
                  <a:lnTo>
                    <a:pt x="398" y="164"/>
                  </a:lnTo>
                  <a:lnTo>
                    <a:pt x="394" y="169"/>
                  </a:lnTo>
                  <a:lnTo>
                    <a:pt x="390" y="174"/>
                  </a:lnTo>
                  <a:lnTo>
                    <a:pt x="387" y="181"/>
                  </a:lnTo>
                  <a:lnTo>
                    <a:pt x="380" y="199"/>
                  </a:lnTo>
                  <a:lnTo>
                    <a:pt x="380" y="199"/>
                  </a:lnTo>
                  <a:lnTo>
                    <a:pt x="377" y="211"/>
                  </a:lnTo>
                  <a:lnTo>
                    <a:pt x="375" y="222"/>
                  </a:lnTo>
                  <a:lnTo>
                    <a:pt x="371" y="246"/>
                  </a:lnTo>
                  <a:lnTo>
                    <a:pt x="370" y="269"/>
                  </a:lnTo>
                  <a:lnTo>
                    <a:pt x="369" y="290"/>
                  </a:lnTo>
                  <a:lnTo>
                    <a:pt x="369" y="290"/>
                  </a:lnTo>
                  <a:lnTo>
                    <a:pt x="366" y="315"/>
                  </a:lnTo>
                  <a:lnTo>
                    <a:pt x="361" y="348"/>
                  </a:lnTo>
                  <a:lnTo>
                    <a:pt x="357" y="381"/>
                  </a:lnTo>
                  <a:lnTo>
                    <a:pt x="355" y="395"/>
                  </a:lnTo>
                  <a:lnTo>
                    <a:pt x="355" y="407"/>
                  </a:lnTo>
                  <a:lnTo>
                    <a:pt x="355" y="407"/>
                  </a:lnTo>
                  <a:lnTo>
                    <a:pt x="358" y="478"/>
                  </a:lnTo>
                  <a:lnTo>
                    <a:pt x="358" y="478"/>
                  </a:lnTo>
                  <a:lnTo>
                    <a:pt x="349" y="500"/>
                  </a:lnTo>
                  <a:lnTo>
                    <a:pt x="349" y="500"/>
                  </a:lnTo>
                  <a:lnTo>
                    <a:pt x="345" y="519"/>
                  </a:lnTo>
                  <a:lnTo>
                    <a:pt x="267" y="510"/>
                  </a:lnTo>
                  <a:lnTo>
                    <a:pt x="267" y="510"/>
                  </a:lnTo>
                  <a:lnTo>
                    <a:pt x="264" y="508"/>
                  </a:lnTo>
                  <a:lnTo>
                    <a:pt x="260" y="506"/>
                  </a:lnTo>
                  <a:lnTo>
                    <a:pt x="257" y="502"/>
                  </a:lnTo>
                  <a:lnTo>
                    <a:pt x="257" y="502"/>
                  </a:lnTo>
                  <a:lnTo>
                    <a:pt x="237" y="467"/>
                  </a:lnTo>
                  <a:lnTo>
                    <a:pt x="237" y="467"/>
                  </a:lnTo>
                  <a:lnTo>
                    <a:pt x="241" y="463"/>
                  </a:lnTo>
                  <a:lnTo>
                    <a:pt x="242" y="461"/>
                  </a:lnTo>
                  <a:lnTo>
                    <a:pt x="243" y="459"/>
                  </a:lnTo>
                  <a:lnTo>
                    <a:pt x="243" y="459"/>
                  </a:lnTo>
                  <a:lnTo>
                    <a:pt x="237" y="438"/>
                  </a:lnTo>
                  <a:lnTo>
                    <a:pt x="234" y="425"/>
                  </a:lnTo>
                  <a:lnTo>
                    <a:pt x="231" y="420"/>
                  </a:lnTo>
                  <a:lnTo>
                    <a:pt x="230" y="418"/>
                  </a:lnTo>
                  <a:lnTo>
                    <a:pt x="230" y="418"/>
                  </a:lnTo>
                  <a:lnTo>
                    <a:pt x="225" y="415"/>
                  </a:lnTo>
                  <a:lnTo>
                    <a:pt x="218" y="412"/>
                  </a:lnTo>
                  <a:lnTo>
                    <a:pt x="211" y="409"/>
                  </a:lnTo>
                  <a:lnTo>
                    <a:pt x="196" y="407"/>
                  </a:lnTo>
                  <a:lnTo>
                    <a:pt x="196" y="407"/>
                  </a:lnTo>
                  <a:lnTo>
                    <a:pt x="202" y="396"/>
                  </a:lnTo>
                  <a:lnTo>
                    <a:pt x="206" y="385"/>
                  </a:lnTo>
                  <a:lnTo>
                    <a:pt x="210" y="371"/>
                  </a:lnTo>
                  <a:lnTo>
                    <a:pt x="210" y="371"/>
                  </a:lnTo>
                  <a:lnTo>
                    <a:pt x="211" y="359"/>
                  </a:lnTo>
                  <a:lnTo>
                    <a:pt x="210" y="349"/>
                  </a:lnTo>
                  <a:lnTo>
                    <a:pt x="208" y="343"/>
                  </a:lnTo>
                  <a:lnTo>
                    <a:pt x="207" y="342"/>
                  </a:lnTo>
                  <a:lnTo>
                    <a:pt x="207" y="342"/>
                  </a:lnTo>
                  <a:lnTo>
                    <a:pt x="205" y="326"/>
                  </a:lnTo>
                  <a:lnTo>
                    <a:pt x="201" y="311"/>
                  </a:lnTo>
                  <a:lnTo>
                    <a:pt x="199" y="304"/>
                  </a:lnTo>
                  <a:lnTo>
                    <a:pt x="195" y="297"/>
                  </a:lnTo>
                  <a:lnTo>
                    <a:pt x="195" y="297"/>
                  </a:lnTo>
                  <a:lnTo>
                    <a:pt x="191" y="291"/>
                  </a:lnTo>
                  <a:lnTo>
                    <a:pt x="187" y="286"/>
                  </a:lnTo>
                  <a:lnTo>
                    <a:pt x="182" y="281"/>
                  </a:lnTo>
                  <a:lnTo>
                    <a:pt x="177" y="278"/>
                  </a:lnTo>
                  <a:lnTo>
                    <a:pt x="171" y="275"/>
                  </a:lnTo>
                  <a:lnTo>
                    <a:pt x="166" y="274"/>
                  </a:lnTo>
                  <a:lnTo>
                    <a:pt x="163" y="273"/>
                  </a:lnTo>
                  <a:lnTo>
                    <a:pt x="159" y="273"/>
                  </a:lnTo>
                  <a:lnTo>
                    <a:pt x="159" y="273"/>
                  </a:lnTo>
                  <a:lnTo>
                    <a:pt x="153" y="274"/>
                  </a:lnTo>
                  <a:lnTo>
                    <a:pt x="148" y="277"/>
                  </a:lnTo>
                  <a:lnTo>
                    <a:pt x="144" y="279"/>
                  </a:lnTo>
                  <a:lnTo>
                    <a:pt x="144" y="279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CE756540-A304-4EFE-A928-58B02476C33A}"/>
                </a:ext>
              </a:extLst>
            </p:cNvPr>
            <p:cNvSpPr/>
            <p:nvPr/>
          </p:nvSpPr>
          <p:spPr bwMode="auto">
            <a:xfrm rot="16200000">
              <a:off x="7294798" y="1202914"/>
              <a:ext cx="1491800" cy="929637"/>
            </a:xfrm>
            <a:custGeom>
              <a:avLst/>
              <a:gdLst>
                <a:gd name="connsiteX0" fmla="*/ 1491800 w 1491800"/>
                <a:gd name="connsiteY0" fmla="*/ 929637 h 929637"/>
                <a:gd name="connsiteX1" fmla="*/ 1469332 w 1491800"/>
                <a:gd name="connsiteY1" fmla="*/ 929637 h 929637"/>
                <a:gd name="connsiteX2" fmla="*/ 1339314 w 1491800"/>
                <a:gd name="connsiteY2" fmla="*/ 23812 h 929637"/>
                <a:gd name="connsiteX3" fmla="*/ 0 w 1491800"/>
                <a:gd name="connsiteY3" fmla="*/ 23812 h 929637"/>
                <a:gd name="connsiteX4" fmla="*/ 851 w 1491800"/>
                <a:gd name="connsiteY4" fmla="*/ 0 h 929637"/>
                <a:gd name="connsiteX5" fmla="*/ 1358364 w 1491800"/>
                <a:gd name="connsiteY5" fmla="*/ 0 h 92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91800" h="929637">
                  <a:moveTo>
                    <a:pt x="1491800" y="929637"/>
                  </a:moveTo>
                  <a:lnTo>
                    <a:pt x="1469332" y="929637"/>
                  </a:lnTo>
                  <a:lnTo>
                    <a:pt x="1339314" y="23812"/>
                  </a:lnTo>
                  <a:lnTo>
                    <a:pt x="0" y="23812"/>
                  </a:lnTo>
                  <a:lnTo>
                    <a:pt x="851" y="0"/>
                  </a:lnTo>
                  <a:lnTo>
                    <a:pt x="1358364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3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847791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HGS行書体</vt:lpstr>
      <vt:lpstr>ＭＳ Ｐゴシック</vt:lpstr>
      <vt:lpstr>メイリオ</vt:lpstr>
      <vt:lpstr>Arial</vt:lpstr>
      <vt:lpstr>Impact</vt:lpstr>
      <vt:lpstr>Times New Roman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pptx618_レストランの背景イメージ</dc:title>
  <dc:subject>pptx618_レストランの背景イメージ</dc:subject>
  <dc:creator>http://www.digipot.net</dc:creator>
  <cp:lastModifiedBy/>
  <cp:revision>1</cp:revision>
  <dcterms:created xsi:type="dcterms:W3CDTF">2014-01-30T05:12:09Z</dcterms:created>
  <dcterms:modified xsi:type="dcterms:W3CDTF">2017-08-08T15:16:28Z</dcterms:modified>
  <cp:category/>
  <cp:version>1</cp:version>
</cp:coreProperties>
</file>